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7" r:id="rId1"/>
    <p:sldMasterId id="2147485015" r:id="rId2"/>
    <p:sldMasterId id="2147485062" r:id="rId3"/>
    <p:sldMasterId id="2147485074" r:id="rId4"/>
    <p:sldMasterId id="2147485084" r:id="rId5"/>
  </p:sldMasterIdLst>
  <p:notesMasterIdLst>
    <p:notesMasterId r:id="rId25"/>
  </p:notesMasterIdLst>
  <p:sldIdLst>
    <p:sldId id="13526" r:id="rId6"/>
    <p:sldId id="13539" r:id="rId7"/>
    <p:sldId id="13540" r:id="rId8"/>
    <p:sldId id="13541" r:id="rId9"/>
    <p:sldId id="13542" r:id="rId10"/>
    <p:sldId id="13543" r:id="rId11"/>
    <p:sldId id="13544" r:id="rId12"/>
    <p:sldId id="13545" r:id="rId13"/>
    <p:sldId id="13546" r:id="rId14"/>
    <p:sldId id="13547" r:id="rId15"/>
    <p:sldId id="13548" r:id="rId16"/>
    <p:sldId id="13550" r:id="rId17"/>
    <p:sldId id="13551" r:id="rId18"/>
    <p:sldId id="258" r:id="rId19"/>
    <p:sldId id="256" r:id="rId20"/>
    <p:sldId id="257" r:id="rId21"/>
    <p:sldId id="13557" r:id="rId22"/>
    <p:sldId id="13558" r:id="rId23"/>
    <p:sldId id="135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335826E4-3260-40F8-A886-AEAC0E45E989}">
          <p14:sldIdLst>
            <p14:sldId id="13526"/>
            <p14:sldId id="13539"/>
            <p14:sldId id="13540"/>
            <p14:sldId id="13541"/>
            <p14:sldId id="13542"/>
            <p14:sldId id="13543"/>
            <p14:sldId id="13544"/>
            <p14:sldId id="13545"/>
            <p14:sldId id="13546"/>
            <p14:sldId id="13547"/>
            <p14:sldId id="13548"/>
            <p14:sldId id="13550"/>
            <p14:sldId id="13551"/>
            <p14:sldId id="258"/>
            <p14:sldId id="256"/>
            <p14:sldId id="257"/>
            <p14:sldId id="13557"/>
            <p14:sldId id="13558"/>
            <p14:sldId id="135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lvin Chen" initials="CC" lastIdx="1" clrIdx="0">
    <p:extLst>
      <p:ext uri="{19B8F6BF-5375-455C-9EA6-DF929625EA0E}">
        <p15:presenceInfo xmlns:p15="http://schemas.microsoft.com/office/powerpoint/2012/main" userId="8a6ac6bf57475c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CE2"/>
    <a:srgbClr val="6600FF"/>
    <a:srgbClr val="0000FF"/>
    <a:srgbClr val="D91DD5"/>
    <a:srgbClr val="10A010"/>
    <a:srgbClr val="FFFF00"/>
    <a:srgbClr val="55F10F"/>
    <a:srgbClr val="CC00FF"/>
    <a:srgbClr val="008000"/>
    <a:srgbClr val="E26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B4DD6-88E3-4F5E-89E4-BE4EFC48A3C8}" v="5" dt="2025-07-30T18:18:04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4" autoAdjust="0"/>
    <p:restoredTop sz="89725" autoAdjust="0"/>
  </p:normalViewPr>
  <p:slideViewPr>
    <p:cSldViewPr snapToGrid="0">
      <p:cViewPr varScale="1">
        <p:scale>
          <a:sx n="59" d="100"/>
          <a:sy n="59" d="100"/>
        </p:scale>
        <p:origin x="1088" y="259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y Lee" userId="82614e798b225087" providerId="LiveId" clId="{74E22668-CCD1-4CE0-AD98-865EF6F37E42}"/>
    <pc:docChg chg="custSel modSld">
      <pc:chgData name="Jacky Lee" userId="82614e798b225087" providerId="LiveId" clId="{74E22668-CCD1-4CE0-AD98-865EF6F37E42}" dt="2025-06-14T17:45:58.096" v="0" actId="478"/>
      <pc:docMkLst>
        <pc:docMk/>
      </pc:docMkLst>
      <pc:sldChg chg="delSp mod">
        <pc:chgData name="Jacky Lee" userId="82614e798b225087" providerId="LiveId" clId="{74E22668-CCD1-4CE0-AD98-865EF6F37E42}" dt="2025-06-14T17:45:58.096" v="0" actId="478"/>
        <pc:sldMkLst>
          <pc:docMk/>
          <pc:sldMk cId="1961131636" sldId="13526"/>
        </pc:sldMkLst>
      </pc:sldChg>
    </pc:docChg>
  </pc:docChgLst>
  <pc:docChgLst>
    <pc:chgData name="Jacky Lee" userId="82614e798b225087" providerId="LiveId" clId="{0D80C637-45F8-4D35-AFAB-AE54D6AA6971}"/>
    <pc:docChg chg="undo custSel addSld delSld delMainMaster modSection">
      <pc:chgData name="Jacky Lee" userId="82614e798b225087" providerId="LiveId" clId="{0D80C637-45F8-4D35-AFAB-AE54D6AA6971}" dt="2025-05-14T06:11:35.890" v="70" actId="47"/>
      <pc:docMkLst>
        <pc:docMk/>
      </pc:docMkLst>
      <pc:sldChg chg="del">
        <pc:chgData name="Jacky Lee" userId="82614e798b225087" providerId="LiveId" clId="{0D80C637-45F8-4D35-AFAB-AE54D6AA6971}" dt="2025-05-14T06:11:11.399" v="0" actId="47"/>
        <pc:sldMkLst>
          <pc:docMk/>
          <pc:sldMk cId="0" sldId="256"/>
        </pc:sldMkLst>
      </pc:sldChg>
      <pc:sldChg chg="del">
        <pc:chgData name="Jacky Lee" userId="82614e798b225087" providerId="LiveId" clId="{0D80C637-45F8-4D35-AFAB-AE54D6AA6971}" dt="2025-05-14T06:11:11.669" v="3" actId="47"/>
        <pc:sldMkLst>
          <pc:docMk/>
          <pc:sldMk cId="2347913350" sldId="257"/>
        </pc:sldMkLst>
      </pc:sldChg>
      <pc:sldChg chg="del">
        <pc:chgData name="Jacky Lee" userId="82614e798b225087" providerId="LiveId" clId="{0D80C637-45F8-4D35-AFAB-AE54D6AA6971}" dt="2025-05-14T06:11:12.607" v="9" actId="47"/>
        <pc:sldMkLst>
          <pc:docMk/>
          <pc:sldMk cId="0" sldId="258"/>
        </pc:sldMkLst>
      </pc:sldChg>
      <pc:sldChg chg="del">
        <pc:chgData name="Jacky Lee" userId="82614e798b225087" providerId="LiveId" clId="{0D80C637-45F8-4D35-AFAB-AE54D6AA6971}" dt="2025-05-14T06:11:14.703" v="23" actId="47"/>
        <pc:sldMkLst>
          <pc:docMk/>
          <pc:sldMk cId="0" sldId="260"/>
        </pc:sldMkLst>
      </pc:sldChg>
      <pc:sldChg chg="del">
        <pc:chgData name="Jacky Lee" userId="82614e798b225087" providerId="LiveId" clId="{0D80C637-45F8-4D35-AFAB-AE54D6AA6971}" dt="2025-05-14T06:11:14.212" v="18" actId="47"/>
        <pc:sldMkLst>
          <pc:docMk/>
          <pc:sldMk cId="0" sldId="275"/>
        </pc:sldMkLst>
      </pc:sldChg>
      <pc:sldChg chg="del">
        <pc:chgData name="Jacky Lee" userId="82614e798b225087" providerId="LiveId" clId="{0D80C637-45F8-4D35-AFAB-AE54D6AA6971}" dt="2025-05-14T06:11:13.992" v="17" actId="47"/>
        <pc:sldMkLst>
          <pc:docMk/>
          <pc:sldMk cId="0" sldId="278"/>
        </pc:sldMkLst>
      </pc:sldChg>
      <pc:sldChg chg="del">
        <pc:chgData name="Jacky Lee" userId="82614e798b225087" providerId="LiveId" clId="{0D80C637-45F8-4D35-AFAB-AE54D6AA6971}" dt="2025-05-14T06:11:14.355" v="19" actId="47"/>
        <pc:sldMkLst>
          <pc:docMk/>
          <pc:sldMk cId="0" sldId="280"/>
        </pc:sldMkLst>
      </pc:sldChg>
      <pc:sldChg chg="del">
        <pc:chgData name="Jacky Lee" userId="82614e798b225087" providerId="LiveId" clId="{0D80C637-45F8-4D35-AFAB-AE54D6AA6971}" dt="2025-05-14T06:11:14.753" v="24" actId="47"/>
        <pc:sldMkLst>
          <pc:docMk/>
          <pc:sldMk cId="0" sldId="281"/>
        </pc:sldMkLst>
      </pc:sldChg>
      <pc:sldChg chg="del">
        <pc:chgData name="Jacky Lee" userId="82614e798b225087" providerId="LiveId" clId="{0D80C637-45F8-4D35-AFAB-AE54D6AA6971}" dt="2025-05-14T06:11:12.194" v="6" actId="47"/>
        <pc:sldMkLst>
          <pc:docMk/>
          <pc:sldMk cId="0" sldId="311"/>
        </pc:sldMkLst>
      </pc:sldChg>
      <pc:sldChg chg="del">
        <pc:chgData name="Jacky Lee" userId="82614e798b225087" providerId="LiveId" clId="{0D80C637-45F8-4D35-AFAB-AE54D6AA6971}" dt="2025-05-14T06:11:12.459" v="8" actId="47"/>
        <pc:sldMkLst>
          <pc:docMk/>
          <pc:sldMk cId="0" sldId="314"/>
        </pc:sldMkLst>
      </pc:sldChg>
      <pc:sldChg chg="del">
        <pc:chgData name="Jacky Lee" userId="82614e798b225087" providerId="LiveId" clId="{0D80C637-45F8-4D35-AFAB-AE54D6AA6971}" dt="2025-05-14T06:11:11.996" v="5" actId="47"/>
        <pc:sldMkLst>
          <pc:docMk/>
          <pc:sldMk cId="3964780353" sldId="465"/>
        </pc:sldMkLst>
      </pc:sldChg>
      <pc:sldChg chg="del">
        <pc:chgData name="Jacky Lee" userId="82614e798b225087" providerId="LiveId" clId="{0D80C637-45F8-4D35-AFAB-AE54D6AA6971}" dt="2025-05-14T06:11:15.177" v="25" actId="47"/>
        <pc:sldMkLst>
          <pc:docMk/>
          <pc:sldMk cId="0" sldId="744"/>
        </pc:sldMkLst>
      </pc:sldChg>
      <pc:sldChg chg="del">
        <pc:chgData name="Jacky Lee" userId="82614e798b225087" providerId="LiveId" clId="{0D80C637-45F8-4D35-AFAB-AE54D6AA6971}" dt="2025-05-14T06:11:11.777" v="4" actId="47"/>
        <pc:sldMkLst>
          <pc:docMk/>
          <pc:sldMk cId="4154666336" sldId="12774"/>
        </pc:sldMkLst>
      </pc:sldChg>
      <pc:sldChg chg="del">
        <pc:chgData name="Jacky Lee" userId="82614e798b225087" providerId="LiveId" clId="{0D80C637-45F8-4D35-AFAB-AE54D6AA6971}" dt="2025-05-14T06:11:30.027" v="45" actId="47"/>
        <pc:sldMkLst>
          <pc:docMk/>
          <pc:sldMk cId="3644977874" sldId="13255"/>
        </pc:sldMkLst>
      </pc:sldChg>
      <pc:sldChg chg="del">
        <pc:chgData name="Jacky Lee" userId="82614e798b225087" providerId="LiveId" clId="{0D80C637-45F8-4D35-AFAB-AE54D6AA6971}" dt="2025-05-14T06:11:12.667" v="10" actId="47"/>
        <pc:sldMkLst>
          <pc:docMk/>
          <pc:sldMk cId="2308361058" sldId="13363"/>
        </pc:sldMkLst>
      </pc:sldChg>
      <pc:sldChg chg="del">
        <pc:chgData name="Jacky Lee" userId="82614e798b225087" providerId="LiveId" clId="{0D80C637-45F8-4D35-AFAB-AE54D6AA6971}" dt="2025-05-14T06:11:12.250" v="7" actId="47"/>
        <pc:sldMkLst>
          <pc:docMk/>
          <pc:sldMk cId="1586284152" sldId="13367"/>
        </pc:sldMkLst>
      </pc:sldChg>
      <pc:sldChg chg="del">
        <pc:chgData name="Jacky Lee" userId="82614e798b225087" providerId="LiveId" clId="{0D80C637-45F8-4D35-AFAB-AE54D6AA6971}" dt="2025-05-14T06:11:35.890" v="70" actId="47"/>
        <pc:sldMkLst>
          <pc:docMk/>
          <pc:sldMk cId="2883964966" sldId="13369"/>
        </pc:sldMkLst>
      </pc:sldChg>
      <pc:sldChg chg="del">
        <pc:chgData name="Jacky Lee" userId="82614e798b225087" providerId="LiveId" clId="{0D80C637-45F8-4D35-AFAB-AE54D6AA6971}" dt="2025-05-14T06:11:13.093" v="11" actId="47"/>
        <pc:sldMkLst>
          <pc:docMk/>
          <pc:sldMk cId="0" sldId="13400"/>
        </pc:sldMkLst>
      </pc:sldChg>
      <pc:sldChg chg="del">
        <pc:chgData name="Jacky Lee" userId="82614e798b225087" providerId="LiveId" clId="{0D80C637-45F8-4D35-AFAB-AE54D6AA6971}" dt="2025-05-14T06:11:13.337" v="12" actId="47"/>
        <pc:sldMkLst>
          <pc:docMk/>
          <pc:sldMk cId="0" sldId="13401"/>
        </pc:sldMkLst>
      </pc:sldChg>
      <pc:sldChg chg="del">
        <pc:chgData name="Jacky Lee" userId="82614e798b225087" providerId="LiveId" clId="{0D80C637-45F8-4D35-AFAB-AE54D6AA6971}" dt="2025-05-14T06:11:13.368" v="13" actId="47"/>
        <pc:sldMkLst>
          <pc:docMk/>
          <pc:sldMk cId="0" sldId="13402"/>
        </pc:sldMkLst>
      </pc:sldChg>
      <pc:sldChg chg="del">
        <pc:chgData name="Jacky Lee" userId="82614e798b225087" providerId="LiveId" clId="{0D80C637-45F8-4D35-AFAB-AE54D6AA6971}" dt="2025-05-14T06:11:13.530" v="14" actId="47"/>
        <pc:sldMkLst>
          <pc:docMk/>
          <pc:sldMk cId="3423931297" sldId="13403"/>
        </pc:sldMkLst>
      </pc:sldChg>
      <pc:sldChg chg="del">
        <pc:chgData name="Jacky Lee" userId="82614e798b225087" providerId="LiveId" clId="{0D80C637-45F8-4D35-AFAB-AE54D6AA6971}" dt="2025-05-14T06:11:28.661" v="41" actId="47"/>
        <pc:sldMkLst>
          <pc:docMk/>
          <pc:sldMk cId="0" sldId="13404"/>
        </pc:sldMkLst>
      </pc:sldChg>
      <pc:sldChg chg="del">
        <pc:chgData name="Jacky Lee" userId="82614e798b225087" providerId="LiveId" clId="{0D80C637-45F8-4D35-AFAB-AE54D6AA6971}" dt="2025-05-14T06:11:14.481" v="20" actId="47"/>
        <pc:sldMkLst>
          <pc:docMk/>
          <pc:sldMk cId="3923232336" sldId="13405"/>
        </pc:sldMkLst>
      </pc:sldChg>
      <pc:sldChg chg="del">
        <pc:chgData name="Jacky Lee" userId="82614e798b225087" providerId="LiveId" clId="{0D80C637-45F8-4D35-AFAB-AE54D6AA6971}" dt="2025-05-14T06:11:32.899" v="59" actId="47"/>
        <pc:sldMkLst>
          <pc:docMk/>
          <pc:sldMk cId="1489215693" sldId="13412"/>
        </pc:sldMkLst>
      </pc:sldChg>
      <pc:sldChg chg="del">
        <pc:chgData name="Jacky Lee" userId="82614e798b225087" providerId="LiveId" clId="{0D80C637-45F8-4D35-AFAB-AE54D6AA6971}" dt="2025-05-14T06:11:33.105" v="60" actId="47"/>
        <pc:sldMkLst>
          <pc:docMk/>
          <pc:sldMk cId="1473342777" sldId="13413"/>
        </pc:sldMkLst>
      </pc:sldChg>
      <pc:sldChg chg="del">
        <pc:chgData name="Jacky Lee" userId="82614e798b225087" providerId="LiveId" clId="{0D80C637-45F8-4D35-AFAB-AE54D6AA6971}" dt="2025-05-14T06:11:15.363" v="28" actId="47"/>
        <pc:sldMkLst>
          <pc:docMk/>
          <pc:sldMk cId="549517620" sldId="13428"/>
        </pc:sldMkLst>
      </pc:sldChg>
      <pc:sldChg chg="del">
        <pc:chgData name="Jacky Lee" userId="82614e798b225087" providerId="LiveId" clId="{0D80C637-45F8-4D35-AFAB-AE54D6AA6971}" dt="2025-05-14T06:11:15.418" v="29" actId="47"/>
        <pc:sldMkLst>
          <pc:docMk/>
          <pc:sldMk cId="3819278697" sldId="13430"/>
        </pc:sldMkLst>
      </pc:sldChg>
      <pc:sldChg chg="del">
        <pc:chgData name="Jacky Lee" userId="82614e798b225087" providerId="LiveId" clId="{0D80C637-45F8-4D35-AFAB-AE54D6AA6971}" dt="2025-05-14T06:11:11.443" v="1" actId="47"/>
        <pc:sldMkLst>
          <pc:docMk/>
          <pc:sldMk cId="1310045198" sldId="13440"/>
        </pc:sldMkLst>
      </pc:sldChg>
      <pc:sldChg chg="del">
        <pc:chgData name="Jacky Lee" userId="82614e798b225087" providerId="LiveId" clId="{0D80C637-45F8-4D35-AFAB-AE54D6AA6971}" dt="2025-05-14T06:11:31.963" v="53" actId="47"/>
        <pc:sldMkLst>
          <pc:docMk/>
          <pc:sldMk cId="1653299268" sldId="13441"/>
        </pc:sldMkLst>
      </pc:sldChg>
      <pc:sldChg chg="del">
        <pc:chgData name="Jacky Lee" userId="82614e798b225087" providerId="LiveId" clId="{0D80C637-45F8-4D35-AFAB-AE54D6AA6971}" dt="2025-05-14T06:11:33.185" v="61" actId="47"/>
        <pc:sldMkLst>
          <pc:docMk/>
          <pc:sldMk cId="3201397768" sldId="13442"/>
        </pc:sldMkLst>
      </pc:sldChg>
      <pc:sldChg chg="del">
        <pc:chgData name="Jacky Lee" userId="82614e798b225087" providerId="LiveId" clId="{0D80C637-45F8-4D35-AFAB-AE54D6AA6971}" dt="2025-05-14T06:11:31.837" v="52" actId="47"/>
        <pc:sldMkLst>
          <pc:docMk/>
          <pc:sldMk cId="3622806516" sldId="13443"/>
        </pc:sldMkLst>
      </pc:sldChg>
      <pc:sldChg chg="del">
        <pc:chgData name="Jacky Lee" userId="82614e798b225087" providerId="LiveId" clId="{0D80C637-45F8-4D35-AFAB-AE54D6AA6971}" dt="2025-05-14T06:11:31.093" v="48" actId="47"/>
        <pc:sldMkLst>
          <pc:docMk/>
          <pc:sldMk cId="2689135459" sldId="13444"/>
        </pc:sldMkLst>
      </pc:sldChg>
      <pc:sldChg chg="del">
        <pc:chgData name="Jacky Lee" userId="82614e798b225087" providerId="LiveId" clId="{0D80C637-45F8-4D35-AFAB-AE54D6AA6971}" dt="2025-05-14T06:11:30.503" v="46" actId="47"/>
        <pc:sldMkLst>
          <pc:docMk/>
          <pc:sldMk cId="2209012185" sldId="13446"/>
        </pc:sldMkLst>
      </pc:sldChg>
      <pc:sldChg chg="del">
        <pc:chgData name="Jacky Lee" userId="82614e798b225087" providerId="LiveId" clId="{0D80C637-45F8-4D35-AFAB-AE54D6AA6971}" dt="2025-05-14T06:11:33.469" v="63" actId="47"/>
        <pc:sldMkLst>
          <pc:docMk/>
          <pc:sldMk cId="3063906966" sldId="13452"/>
        </pc:sldMkLst>
      </pc:sldChg>
      <pc:sldChg chg="del">
        <pc:chgData name="Jacky Lee" userId="82614e798b225087" providerId="LiveId" clId="{0D80C637-45F8-4D35-AFAB-AE54D6AA6971}" dt="2025-05-14T06:11:33.612" v="64" actId="47"/>
        <pc:sldMkLst>
          <pc:docMk/>
          <pc:sldMk cId="1073130729" sldId="13453"/>
        </pc:sldMkLst>
      </pc:sldChg>
      <pc:sldChg chg="del">
        <pc:chgData name="Jacky Lee" userId="82614e798b225087" providerId="LiveId" clId="{0D80C637-45F8-4D35-AFAB-AE54D6AA6971}" dt="2025-05-14T06:11:31.679" v="51" actId="47"/>
        <pc:sldMkLst>
          <pc:docMk/>
          <pc:sldMk cId="1035084443" sldId="13455"/>
        </pc:sldMkLst>
      </pc:sldChg>
      <pc:sldChg chg="del">
        <pc:chgData name="Jacky Lee" userId="82614e798b225087" providerId="LiveId" clId="{0D80C637-45F8-4D35-AFAB-AE54D6AA6971}" dt="2025-05-14T06:11:31.520" v="50" actId="47"/>
        <pc:sldMkLst>
          <pc:docMk/>
          <pc:sldMk cId="1715938844" sldId="13456"/>
        </pc:sldMkLst>
      </pc:sldChg>
      <pc:sldChg chg="del">
        <pc:chgData name="Jacky Lee" userId="82614e798b225087" providerId="LiveId" clId="{0D80C637-45F8-4D35-AFAB-AE54D6AA6971}" dt="2025-05-14T06:11:14.513" v="21" actId="47"/>
        <pc:sldMkLst>
          <pc:docMk/>
          <pc:sldMk cId="1510531907" sldId="13462"/>
        </pc:sldMkLst>
      </pc:sldChg>
      <pc:sldChg chg="del">
        <pc:chgData name="Jacky Lee" userId="82614e798b225087" providerId="LiveId" clId="{0D80C637-45F8-4D35-AFAB-AE54D6AA6971}" dt="2025-05-14T06:11:13.566" v="15" actId="47"/>
        <pc:sldMkLst>
          <pc:docMk/>
          <pc:sldMk cId="3982017168" sldId="13472"/>
        </pc:sldMkLst>
      </pc:sldChg>
      <pc:sldChg chg="del">
        <pc:chgData name="Jacky Lee" userId="82614e798b225087" providerId="LiveId" clId="{0D80C637-45F8-4D35-AFAB-AE54D6AA6971}" dt="2025-05-14T06:11:14.560" v="22" actId="47"/>
        <pc:sldMkLst>
          <pc:docMk/>
          <pc:sldMk cId="3838228160" sldId="13473"/>
        </pc:sldMkLst>
      </pc:sldChg>
      <pc:sldChg chg="del">
        <pc:chgData name="Jacky Lee" userId="82614e798b225087" providerId="LiveId" clId="{0D80C637-45F8-4D35-AFAB-AE54D6AA6971}" dt="2025-05-14T06:11:29.830" v="44" actId="47"/>
        <pc:sldMkLst>
          <pc:docMk/>
          <pc:sldMk cId="1484969582" sldId="13474"/>
        </pc:sldMkLst>
      </pc:sldChg>
      <pc:sldChg chg="del">
        <pc:chgData name="Jacky Lee" userId="82614e798b225087" providerId="LiveId" clId="{0D80C637-45F8-4D35-AFAB-AE54D6AA6971}" dt="2025-05-14T06:11:29.584" v="43" actId="47"/>
        <pc:sldMkLst>
          <pc:docMk/>
          <pc:sldMk cId="3744574734" sldId="13475"/>
        </pc:sldMkLst>
      </pc:sldChg>
      <pc:sldChg chg="del">
        <pc:chgData name="Jacky Lee" userId="82614e798b225087" providerId="LiveId" clId="{0D80C637-45F8-4D35-AFAB-AE54D6AA6971}" dt="2025-05-14T06:11:16.717" v="31" actId="47"/>
        <pc:sldMkLst>
          <pc:docMk/>
          <pc:sldMk cId="1734386777" sldId="13491"/>
        </pc:sldMkLst>
      </pc:sldChg>
      <pc:sldChg chg="del">
        <pc:chgData name="Jacky Lee" userId="82614e798b225087" providerId="LiveId" clId="{0D80C637-45F8-4D35-AFAB-AE54D6AA6971}" dt="2025-05-14T06:11:13.623" v="16" actId="47"/>
        <pc:sldMkLst>
          <pc:docMk/>
          <pc:sldMk cId="4255688326" sldId="13492"/>
        </pc:sldMkLst>
      </pc:sldChg>
      <pc:sldChg chg="del">
        <pc:chgData name="Jacky Lee" userId="82614e798b225087" providerId="LiveId" clId="{0D80C637-45F8-4D35-AFAB-AE54D6AA6971}" dt="2025-05-14T06:11:11.514" v="2" actId="47"/>
        <pc:sldMkLst>
          <pc:docMk/>
          <pc:sldMk cId="2401518231" sldId="13493"/>
        </pc:sldMkLst>
      </pc:sldChg>
      <pc:sldChg chg="del">
        <pc:chgData name="Jacky Lee" userId="82614e798b225087" providerId="LiveId" clId="{0D80C637-45F8-4D35-AFAB-AE54D6AA6971}" dt="2025-05-14T06:11:32.248" v="55" actId="47"/>
        <pc:sldMkLst>
          <pc:docMk/>
          <pc:sldMk cId="866025007" sldId="13500"/>
        </pc:sldMkLst>
      </pc:sldChg>
      <pc:sldChg chg="del">
        <pc:chgData name="Jacky Lee" userId="82614e798b225087" providerId="LiveId" clId="{0D80C637-45F8-4D35-AFAB-AE54D6AA6971}" dt="2025-05-14T06:11:32.391" v="56" actId="47"/>
        <pc:sldMkLst>
          <pc:docMk/>
          <pc:sldMk cId="3686299176" sldId="13501"/>
        </pc:sldMkLst>
      </pc:sldChg>
      <pc:sldChg chg="del">
        <pc:chgData name="Jacky Lee" userId="82614e798b225087" providerId="LiveId" clId="{0D80C637-45F8-4D35-AFAB-AE54D6AA6971}" dt="2025-05-14T06:11:32.597" v="57" actId="47"/>
        <pc:sldMkLst>
          <pc:docMk/>
          <pc:sldMk cId="1503057212" sldId="13502"/>
        </pc:sldMkLst>
      </pc:sldChg>
      <pc:sldChg chg="del">
        <pc:chgData name="Jacky Lee" userId="82614e798b225087" providerId="LiveId" clId="{0D80C637-45F8-4D35-AFAB-AE54D6AA6971}" dt="2025-05-14T06:11:32.105" v="54" actId="47"/>
        <pc:sldMkLst>
          <pc:docMk/>
          <pc:sldMk cId="271345676" sldId="13503"/>
        </pc:sldMkLst>
      </pc:sldChg>
      <pc:sldChg chg="del">
        <pc:chgData name="Jacky Lee" userId="82614e798b225087" providerId="LiveId" clId="{0D80C637-45F8-4D35-AFAB-AE54D6AA6971}" dt="2025-05-14T06:11:30.744" v="47" actId="47"/>
        <pc:sldMkLst>
          <pc:docMk/>
          <pc:sldMk cId="327777519" sldId="13504"/>
        </pc:sldMkLst>
      </pc:sldChg>
      <pc:sldChg chg="del">
        <pc:chgData name="Jacky Lee" userId="82614e798b225087" providerId="LiveId" clId="{0D80C637-45F8-4D35-AFAB-AE54D6AA6971}" dt="2025-05-14T06:11:15.225" v="26" actId="47"/>
        <pc:sldMkLst>
          <pc:docMk/>
          <pc:sldMk cId="4268364332" sldId="13505"/>
        </pc:sldMkLst>
      </pc:sldChg>
      <pc:sldChg chg="del">
        <pc:chgData name="Jacky Lee" userId="82614e798b225087" providerId="LiveId" clId="{0D80C637-45F8-4D35-AFAB-AE54D6AA6971}" dt="2025-05-14T06:11:15.272" v="27" actId="47"/>
        <pc:sldMkLst>
          <pc:docMk/>
          <pc:sldMk cId="2320580222" sldId="13506"/>
        </pc:sldMkLst>
      </pc:sldChg>
      <pc:sldChg chg="del">
        <pc:chgData name="Jacky Lee" userId="82614e798b225087" providerId="LiveId" clId="{0D80C637-45F8-4D35-AFAB-AE54D6AA6971}" dt="2025-05-14T06:11:34.549" v="67" actId="47"/>
        <pc:sldMkLst>
          <pc:docMk/>
          <pc:sldMk cId="2379845383" sldId="13509"/>
        </pc:sldMkLst>
      </pc:sldChg>
      <pc:sldChg chg="del">
        <pc:chgData name="Jacky Lee" userId="82614e798b225087" providerId="LiveId" clId="{0D80C637-45F8-4D35-AFAB-AE54D6AA6971}" dt="2025-05-14T06:11:34.292" v="66" actId="47"/>
        <pc:sldMkLst>
          <pc:docMk/>
          <pc:sldMk cId="488313671" sldId="13510"/>
        </pc:sldMkLst>
      </pc:sldChg>
      <pc:sldChg chg="del">
        <pc:chgData name="Jacky Lee" userId="82614e798b225087" providerId="LiveId" clId="{0D80C637-45F8-4D35-AFAB-AE54D6AA6971}" dt="2025-05-14T06:11:33.771" v="65" actId="47"/>
        <pc:sldMkLst>
          <pc:docMk/>
          <pc:sldMk cId="525280238" sldId="13511"/>
        </pc:sldMkLst>
      </pc:sldChg>
      <pc:sldChg chg="del">
        <pc:chgData name="Jacky Lee" userId="82614e798b225087" providerId="LiveId" clId="{0D80C637-45F8-4D35-AFAB-AE54D6AA6971}" dt="2025-05-14T06:11:33.326" v="62" actId="47"/>
        <pc:sldMkLst>
          <pc:docMk/>
          <pc:sldMk cId="178680470" sldId="13512"/>
        </pc:sldMkLst>
      </pc:sldChg>
      <pc:sldChg chg="del">
        <pc:chgData name="Jacky Lee" userId="82614e798b225087" providerId="LiveId" clId="{0D80C637-45F8-4D35-AFAB-AE54D6AA6971}" dt="2025-05-14T06:11:32.740" v="58" actId="47"/>
        <pc:sldMkLst>
          <pc:docMk/>
          <pc:sldMk cId="2350009475" sldId="13513"/>
        </pc:sldMkLst>
      </pc:sldChg>
      <pc:sldChg chg="del">
        <pc:chgData name="Jacky Lee" userId="82614e798b225087" providerId="LiveId" clId="{0D80C637-45F8-4D35-AFAB-AE54D6AA6971}" dt="2025-05-14T06:11:34.956" v="69" actId="47"/>
        <pc:sldMkLst>
          <pc:docMk/>
          <pc:sldMk cId="2513042058" sldId="13514"/>
        </pc:sldMkLst>
      </pc:sldChg>
      <pc:sldChg chg="del">
        <pc:chgData name="Jacky Lee" userId="82614e798b225087" providerId="LiveId" clId="{0D80C637-45F8-4D35-AFAB-AE54D6AA6971}" dt="2025-05-14T06:11:34.727" v="68" actId="47"/>
        <pc:sldMkLst>
          <pc:docMk/>
          <pc:sldMk cId="3391069913" sldId="13516"/>
        </pc:sldMkLst>
      </pc:sldChg>
      <pc:sldChg chg="del">
        <pc:chgData name="Jacky Lee" userId="82614e798b225087" providerId="LiveId" clId="{0D80C637-45F8-4D35-AFAB-AE54D6AA6971}" dt="2025-05-14T06:11:28.955" v="42" actId="47"/>
        <pc:sldMkLst>
          <pc:docMk/>
          <pc:sldMk cId="1028211014" sldId="13517"/>
        </pc:sldMkLst>
      </pc:sldChg>
      <pc:sldChg chg="add del">
        <pc:chgData name="Jacky Lee" userId="82614e798b225087" providerId="LiveId" clId="{0D80C637-45F8-4D35-AFAB-AE54D6AA6971}" dt="2025-05-14T06:11:22.959" v="39" actId="47"/>
        <pc:sldMkLst>
          <pc:docMk/>
          <pc:sldMk cId="564411888" sldId="13519"/>
        </pc:sldMkLst>
      </pc:sldChg>
      <pc:sldChg chg="add del">
        <pc:chgData name="Jacky Lee" userId="82614e798b225087" providerId="LiveId" clId="{0D80C637-45F8-4D35-AFAB-AE54D6AA6971}" dt="2025-05-14T06:11:20.484" v="37" actId="47"/>
        <pc:sldMkLst>
          <pc:docMk/>
          <pc:sldMk cId="2269376676" sldId="13523"/>
        </pc:sldMkLst>
      </pc:sldChg>
      <pc:sldChg chg="add del">
        <pc:chgData name="Jacky Lee" userId="82614e798b225087" providerId="LiveId" clId="{0D80C637-45F8-4D35-AFAB-AE54D6AA6971}" dt="2025-05-14T06:11:21.682" v="38" actId="47"/>
        <pc:sldMkLst>
          <pc:docMk/>
          <pc:sldMk cId="2005824855" sldId="13524"/>
        </pc:sldMkLst>
      </pc:sldChg>
      <pc:sldChg chg="add del">
        <pc:chgData name="Jacky Lee" userId="82614e798b225087" providerId="LiveId" clId="{0D80C637-45F8-4D35-AFAB-AE54D6AA6971}" dt="2025-05-14T06:11:24.114" v="40" actId="47"/>
        <pc:sldMkLst>
          <pc:docMk/>
          <pc:sldMk cId="1961131636" sldId="13526"/>
        </pc:sldMkLst>
      </pc:sldChg>
      <pc:sldChg chg="del">
        <pc:chgData name="Jacky Lee" userId="82614e798b225087" providerId="LiveId" clId="{0D80C637-45F8-4D35-AFAB-AE54D6AA6971}" dt="2025-05-14T06:11:16.661" v="30" actId="47"/>
        <pc:sldMkLst>
          <pc:docMk/>
          <pc:sldMk cId="0" sldId="13527"/>
        </pc:sldMkLst>
      </pc:sldChg>
      <pc:sldChg chg="del">
        <pc:chgData name="Jacky Lee" userId="82614e798b225087" providerId="LiveId" clId="{0D80C637-45F8-4D35-AFAB-AE54D6AA6971}" dt="2025-05-14T06:11:16.775" v="32" actId="47"/>
        <pc:sldMkLst>
          <pc:docMk/>
          <pc:sldMk cId="2644460509" sldId="13528"/>
        </pc:sldMkLst>
      </pc:sldChg>
      <pc:sldChg chg="del">
        <pc:chgData name="Jacky Lee" userId="82614e798b225087" providerId="LiveId" clId="{0D80C637-45F8-4D35-AFAB-AE54D6AA6971}" dt="2025-05-14T06:11:31.330" v="49" actId="47"/>
        <pc:sldMkLst>
          <pc:docMk/>
          <pc:sldMk cId="2968618334" sldId="13530"/>
        </pc:sldMkLst>
      </pc:sldChg>
      <pc:sldMasterChg chg="del delSldLayout">
        <pc:chgData name="Jacky Lee" userId="82614e798b225087" providerId="LiveId" clId="{0D80C637-45F8-4D35-AFAB-AE54D6AA6971}" dt="2025-05-14T06:11:11.777" v="4" actId="47"/>
        <pc:sldMasterMkLst>
          <pc:docMk/>
          <pc:sldMasterMk cId="821354174" sldId="2147483806"/>
        </pc:sldMasterMkLst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2727178609" sldId="2147483807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584292025" sldId="2147483808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3939953934" sldId="2147483809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2228428930" sldId="2147483810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2036260609" sldId="2147483811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3405001958" sldId="2147483812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1153435935" sldId="2147483813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2045744900" sldId="2147483814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2447558569" sldId="2147483815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1702782645" sldId="2147483816"/>
          </pc:sldLayoutMkLst>
        </pc:sldLayoutChg>
        <pc:sldLayoutChg chg="del">
          <pc:chgData name="Jacky Lee" userId="82614e798b225087" providerId="LiveId" clId="{0D80C637-45F8-4D35-AFAB-AE54D6AA6971}" dt="2025-05-14T06:11:11.777" v="4" actId="47"/>
          <pc:sldLayoutMkLst>
            <pc:docMk/>
            <pc:sldMasterMk cId="821354174" sldId="2147483806"/>
            <pc:sldLayoutMk cId="712152382" sldId="2147483817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34.956" v="69" actId="47"/>
        <pc:sldMasterMkLst>
          <pc:docMk/>
          <pc:sldMasterMk cId="532448103" sldId="2147484558"/>
        </pc:sldMasterMkLst>
        <pc:sldLayoutChg chg="del">
          <pc:chgData name="Jacky Lee" userId="82614e798b225087" providerId="LiveId" clId="{0D80C637-45F8-4D35-AFAB-AE54D6AA6971}" dt="2025-05-14T06:11:34.292" v="66" actId="47"/>
          <pc:sldLayoutMkLst>
            <pc:docMk/>
            <pc:sldMasterMk cId="532448103" sldId="2147484558"/>
            <pc:sldLayoutMk cId="2791548748" sldId="2147484559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4204052784" sldId="2147484560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072644323" sldId="2147484561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949162582" sldId="2147484562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557780860" sldId="2147484563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513657666" sldId="2147484564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758796673" sldId="2147484565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1809581329" sldId="2147484566"/>
          </pc:sldLayoutMkLst>
        </pc:sldLayoutChg>
        <pc:sldLayoutChg chg="del">
          <pc:chgData name="Jacky Lee" userId="82614e798b225087" providerId="LiveId" clId="{0D80C637-45F8-4D35-AFAB-AE54D6AA6971}" dt="2025-05-14T06:11:34.956" v="69" actId="47"/>
          <pc:sldLayoutMkLst>
            <pc:docMk/>
            <pc:sldMasterMk cId="532448103" sldId="2147484558"/>
            <pc:sldLayoutMk cId="2419803229" sldId="2147484567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1.669" v="3" actId="47"/>
        <pc:sldMasterMkLst>
          <pc:docMk/>
          <pc:sldMasterMk cId="4076277977" sldId="2147484568"/>
        </pc:sldMasterMkLst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495706930" sldId="2147484569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3213492019" sldId="2147484570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1445288829" sldId="2147484571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3098083787" sldId="2147484572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2850541525" sldId="2147484573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1409043511" sldId="2147484574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2665318560" sldId="2147484575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2932823735" sldId="2147484576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3110532130" sldId="2147484577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2435803684" sldId="2147484578"/>
          </pc:sldLayoutMkLst>
        </pc:sldLayoutChg>
        <pc:sldLayoutChg chg="del">
          <pc:chgData name="Jacky Lee" userId="82614e798b225087" providerId="LiveId" clId="{0D80C637-45F8-4D35-AFAB-AE54D6AA6971}" dt="2025-05-14T06:11:11.669" v="3" actId="47"/>
          <pc:sldLayoutMkLst>
            <pc:docMk/>
            <pc:sldMasterMk cId="4076277977" sldId="2147484568"/>
            <pc:sldLayoutMk cId="3065827284" sldId="2147484579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1.443" v="1" actId="47"/>
        <pc:sldMasterMkLst>
          <pc:docMk/>
          <pc:sldMasterMk cId="2185629937" sldId="2147484611"/>
        </pc:sldMasterMkLst>
        <pc:sldLayoutChg chg="del">
          <pc:chgData name="Jacky Lee" userId="82614e798b225087" providerId="LiveId" clId="{0D80C637-45F8-4D35-AFAB-AE54D6AA6971}" dt="2025-05-14T06:11:11.443" v="1" actId="47"/>
          <pc:sldLayoutMkLst>
            <pc:docMk/>
            <pc:sldMasterMk cId="2185629937" sldId="2147484611"/>
            <pc:sldLayoutMk cId="3090620373" sldId="2147484612"/>
          </pc:sldLayoutMkLst>
        </pc:sldLayoutChg>
        <pc:sldLayoutChg chg="del">
          <pc:chgData name="Jacky Lee" userId="82614e798b225087" providerId="LiveId" clId="{0D80C637-45F8-4D35-AFAB-AE54D6AA6971}" dt="2025-05-14T06:11:11.443" v="1" actId="47"/>
          <pc:sldLayoutMkLst>
            <pc:docMk/>
            <pc:sldMasterMk cId="2185629937" sldId="2147484611"/>
            <pc:sldLayoutMk cId="1424143435" sldId="2147484613"/>
          </pc:sldLayoutMkLst>
        </pc:sldLayoutChg>
        <pc:sldLayoutChg chg="del">
          <pc:chgData name="Jacky Lee" userId="82614e798b225087" providerId="LiveId" clId="{0D80C637-45F8-4D35-AFAB-AE54D6AA6971}" dt="2025-05-14T06:11:11.443" v="1" actId="47"/>
          <pc:sldLayoutMkLst>
            <pc:docMk/>
            <pc:sldMasterMk cId="2185629937" sldId="2147484611"/>
            <pc:sldLayoutMk cId="2180858884" sldId="2147484614"/>
          </pc:sldLayoutMkLst>
        </pc:sldLayoutChg>
        <pc:sldLayoutChg chg="del">
          <pc:chgData name="Jacky Lee" userId="82614e798b225087" providerId="LiveId" clId="{0D80C637-45F8-4D35-AFAB-AE54D6AA6971}" dt="2025-05-14T06:11:11.443" v="1" actId="47"/>
          <pc:sldLayoutMkLst>
            <pc:docMk/>
            <pc:sldMasterMk cId="2185629937" sldId="2147484611"/>
            <pc:sldLayoutMk cId="2777545881" sldId="2147484615"/>
          </pc:sldLayoutMkLst>
        </pc:sldLayoutChg>
        <pc:sldLayoutChg chg="del">
          <pc:chgData name="Jacky Lee" userId="82614e798b225087" providerId="LiveId" clId="{0D80C637-45F8-4D35-AFAB-AE54D6AA6971}" dt="2025-05-14T06:11:11.443" v="1" actId="47"/>
          <pc:sldLayoutMkLst>
            <pc:docMk/>
            <pc:sldMasterMk cId="2185629937" sldId="2147484611"/>
            <pc:sldLayoutMk cId="3229400168" sldId="2147484616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5.177" v="25" actId="47"/>
        <pc:sldMasterMkLst>
          <pc:docMk/>
          <pc:sldMasterMk cId="312672979" sldId="2147484835"/>
        </pc:sldMasterMkLst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87613715" sldId="2147484836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296263518" sldId="2147484837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785908531" sldId="2147484838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507258646" sldId="2147484839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017147163" sldId="2147484840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286452160" sldId="2147484841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2904886434" sldId="2147484842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1368479746" sldId="2147484843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1950284041" sldId="2147484844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4057238300" sldId="2147484845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2228704739" sldId="2147484846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4144329783" sldId="2147484849"/>
          </pc:sldLayoutMkLst>
        </pc:sldLayoutChg>
        <pc:sldLayoutChg chg="del">
          <pc:chgData name="Jacky Lee" userId="82614e798b225087" providerId="LiveId" clId="{0D80C637-45F8-4D35-AFAB-AE54D6AA6971}" dt="2025-05-14T06:11:15.177" v="25" actId="47"/>
          <pc:sldLayoutMkLst>
            <pc:docMk/>
            <pc:sldMasterMk cId="312672979" sldId="2147484835"/>
            <pc:sldLayoutMk cId="3997407541" sldId="2147484850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30.027" v="45" actId="47"/>
        <pc:sldMasterMkLst>
          <pc:docMk/>
          <pc:sldMasterMk cId="1661166055" sldId="2147484863"/>
        </pc:sldMasterMkLst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952772946" sldId="2147484864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3517301044" sldId="2147484865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545225440" sldId="2147484866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338590949" sldId="2147484867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681748239" sldId="2147484868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520610764" sldId="2147484869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2912111049" sldId="2147484870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3438982802" sldId="2147484871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892966732" sldId="2147484872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241240414" sldId="2147484873"/>
          </pc:sldLayoutMkLst>
        </pc:sldLayoutChg>
        <pc:sldLayoutChg chg="del">
          <pc:chgData name="Jacky Lee" userId="82614e798b225087" providerId="LiveId" clId="{0D80C637-45F8-4D35-AFAB-AE54D6AA6971}" dt="2025-05-14T06:11:30.027" v="45" actId="47"/>
          <pc:sldLayoutMkLst>
            <pc:docMk/>
            <pc:sldMasterMk cId="1661166055" sldId="2147484863"/>
            <pc:sldLayoutMk cId="1341304012" sldId="2147484874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4.753" v="24" actId="47"/>
        <pc:sldMasterMkLst>
          <pc:docMk/>
          <pc:sldMasterMk cId="2744303169" sldId="2147484875"/>
        </pc:sldMasterMkLst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1536299130" sldId="2147484876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3646436852" sldId="2147484877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738279400" sldId="2147484878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1319826113" sldId="2147484879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1146934126" sldId="2147484880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3498011334" sldId="2147484881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387530308" sldId="2147484882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2188086361" sldId="2147484883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822145624" sldId="2147484884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4241158590" sldId="2147484885"/>
          </pc:sldLayoutMkLst>
        </pc:sldLayoutChg>
        <pc:sldLayoutChg chg="del">
          <pc:chgData name="Jacky Lee" userId="82614e798b225087" providerId="LiveId" clId="{0D80C637-45F8-4D35-AFAB-AE54D6AA6971}" dt="2025-05-14T06:11:14.753" v="24" actId="47"/>
          <pc:sldLayoutMkLst>
            <pc:docMk/>
            <pc:sldMasterMk cId="2744303169" sldId="2147484875"/>
            <pc:sldLayoutMk cId="2434736180" sldId="2147484886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35.890" v="70" actId="47"/>
        <pc:sldMasterMkLst>
          <pc:docMk/>
          <pc:sldMasterMk cId="224046706" sldId="2147484901"/>
        </pc:sldMasterMkLst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670309007" sldId="214748490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007615956" sldId="214748490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106104284" sldId="214748490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079818329" sldId="214748490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840092826" sldId="214748490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646831713" sldId="2147484907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779798025" sldId="214748490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471428362" sldId="2147484909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874843231" sldId="214748491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886708887" sldId="214748491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403553951" sldId="214748491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756702460" sldId="214748492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4100972005" sldId="214748492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805938995" sldId="214748492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4285181592" sldId="214748492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940906463" sldId="214748492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34157575" sldId="2147484927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44866578" sldId="214748492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428503493" sldId="2147484929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5929789" sldId="214748493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436505378" sldId="214748493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711513484" sldId="214748493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651683466" sldId="214748496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479651385" sldId="2147484969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203196739" sldId="214748497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53755831" sldId="214748497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83412856" sldId="214748497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263729499" sldId="214748497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4076021003" sldId="214748497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863208832" sldId="214748497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153183432" sldId="214748497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713419624" sldId="2147484977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12997014" sldId="214748497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69402384" sldId="214748498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682568930" sldId="214748498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358790925" sldId="214748498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476010796" sldId="214748498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190061288" sldId="214748498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673789463" sldId="214748498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915336355" sldId="214748498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110786471" sldId="214748501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135365743" sldId="214748502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567298323" sldId="2147485029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58449381" sldId="214748503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559979638" sldId="214748503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33800329" sldId="214748503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665940915" sldId="214748503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149029135" sldId="214748503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411017371" sldId="214748503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743840038" sldId="214748503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976241040" sldId="2147485037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210978127" sldId="214748503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959771278" sldId="2147485039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657128142" sldId="2147485040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812970379" sldId="2147485041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558555564" sldId="2147485042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929915516" sldId="2147485043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070479943" sldId="2147485044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420676643" sldId="2147485045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3108845986" sldId="2147485046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975973326" sldId="2147485047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2964728167" sldId="2147485048"/>
          </pc:sldLayoutMkLst>
        </pc:sldLayoutChg>
        <pc:sldLayoutChg chg="del">
          <pc:chgData name="Jacky Lee" userId="82614e798b225087" providerId="LiveId" clId="{0D80C637-45F8-4D35-AFAB-AE54D6AA6971}" dt="2025-05-14T06:11:35.890" v="70" actId="47"/>
          <pc:sldLayoutMkLst>
            <pc:docMk/>
            <pc:sldMasterMk cId="224046706" sldId="2147484901"/>
            <pc:sldLayoutMk cId="1035806323" sldId="2147485049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5.363" v="28" actId="47"/>
        <pc:sldMasterMkLst>
          <pc:docMk/>
          <pc:sldMasterMk cId="393387931" sldId="2147484913"/>
        </pc:sldMasterMkLst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1818784541" sldId="2147484914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4165852786" sldId="2147484915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3753555240" sldId="2147484916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1279549819" sldId="2147484917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1027032005" sldId="2147484918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814658706" sldId="2147484919"/>
          </pc:sldLayoutMkLst>
        </pc:sldLayoutChg>
        <pc:sldLayoutChg chg="del">
          <pc:chgData name="Jacky Lee" userId="82614e798b225087" providerId="LiveId" clId="{0D80C637-45F8-4D35-AFAB-AE54D6AA6971}" dt="2025-05-14T06:11:15.363" v="28" actId="47"/>
          <pc:sldLayoutMkLst>
            <pc:docMk/>
            <pc:sldMasterMk cId="393387931" sldId="2147484913"/>
            <pc:sldLayoutMk cId="1263934952" sldId="2147484920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28.955" v="42" actId="47"/>
        <pc:sldMasterMkLst>
          <pc:docMk/>
          <pc:sldMasterMk cId="2387472873" sldId="2147485050"/>
        </pc:sldMasterMkLst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4023163124" sldId="2147485051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2984162943" sldId="2147485052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1012215832" sldId="2147485053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2642375887" sldId="2147485054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921875367" sldId="2147485055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1872122996" sldId="2147485056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3791535465" sldId="2147485057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2987329437" sldId="2147485058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1536276644" sldId="2147485059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479520891" sldId="2147485060"/>
          </pc:sldLayoutMkLst>
        </pc:sldLayoutChg>
        <pc:sldLayoutChg chg="del">
          <pc:chgData name="Jacky Lee" userId="82614e798b225087" providerId="LiveId" clId="{0D80C637-45F8-4D35-AFAB-AE54D6AA6971}" dt="2025-05-14T06:11:28.955" v="42" actId="47"/>
          <pc:sldLayoutMkLst>
            <pc:docMk/>
            <pc:sldMasterMk cId="2387472873" sldId="2147485050"/>
            <pc:sldLayoutMk cId="1016001076" sldId="2147485061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1.996" v="5" actId="47"/>
        <pc:sldMasterMkLst>
          <pc:docMk/>
          <pc:sldMasterMk cId="859912256" sldId="2147485074"/>
        </pc:sldMasterMkLst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3988981578" sldId="2147485075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3752943082" sldId="2147485076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1393166609" sldId="2147485077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2792421510" sldId="2147485078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4293240598" sldId="2147485079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1373955874" sldId="2147485080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3152970333" sldId="2147485081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1789272138" sldId="2147485082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2565553086" sldId="2147485083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435837134" sldId="2147485084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670130606" sldId="2147485085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2434818782" sldId="2147485086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4184559257" sldId="2147485087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1211180183" sldId="2147485088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822976284" sldId="2147485089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157734624" sldId="2147485090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4100685424" sldId="2147485091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3713963134" sldId="2147485092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3040470139" sldId="2147485093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2695893486" sldId="2147485094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2058257776" sldId="2147485095"/>
          </pc:sldLayoutMkLst>
        </pc:sldLayoutChg>
        <pc:sldLayoutChg chg="del">
          <pc:chgData name="Jacky Lee" userId="82614e798b225087" providerId="LiveId" clId="{0D80C637-45F8-4D35-AFAB-AE54D6AA6971}" dt="2025-05-14T06:11:11.996" v="5" actId="47"/>
          <pc:sldLayoutMkLst>
            <pc:docMk/>
            <pc:sldMasterMk cId="859912256" sldId="2147485074"/>
            <pc:sldLayoutMk cId="899732624" sldId="2147485096"/>
          </pc:sldLayoutMkLst>
        </pc:sldLayoutChg>
      </pc:sldMasterChg>
      <pc:sldMasterChg chg="del delSldLayout">
        <pc:chgData name="Jacky Lee" userId="82614e798b225087" providerId="LiveId" clId="{0D80C637-45F8-4D35-AFAB-AE54D6AA6971}" dt="2025-05-14T06:11:16.661" v="30" actId="47"/>
        <pc:sldMasterMkLst>
          <pc:docMk/>
          <pc:sldMasterMk cId="2963804654" sldId="2147485097"/>
        </pc:sldMasterMkLst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123907974" sldId="2147485098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339324350" sldId="2147485099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4166946555" sldId="2147485100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3879256404" sldId="2147485101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379481581" sldId="2147485102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093824822" sldId="2147485103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1130306336" sldId="2147485104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498607363" sldId="2147485105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732533437" sldId="2147485106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609106746" sldId="2147485107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3010602157" sldId="2147485108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4243846175" sldId="2147485109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1270063281" sldId="2147485110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763090727" sldId="2147485111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4084900118" sldId="2147485112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623603240" sldId="2147485113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104950333" sldId="2147485114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3475893386" sldId="2147485115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3809592500" sldId="2147485116"/>
          </pc:sldLayoutMkLst>
        </pc:sldLayoutChg>
        <pc:sldLayoutChg chg="del">
          <pc:chgData name="Jacky Lee" userId="82614e798b225087" providerId="LiveId" clId="{0D80C637-45F8-4D35-AFAB-AE54D6AA6971}" dt="2025-05-14T06:11:16.661" v="30" actId="47"/>
          <pc:sldLayoutMkLst>
            <pc:docMk/>
            <pc:sldMasterMk cId="2963804654" sldId="2147485097"/>
            <pc:sldLayoutMk cId="2861397617" sldId="2147485117"/>
          </pc:sldLayoutMkLst>
        </pc:sldLayoutChg>
      </pc:sldMasterChg>
    </pc:docChg>
  </pc:docChgLst>
  <pc:docChgLst>
    <pc:chgData name="Jacky Lee" userId="82614e798b225087" providerId="LiveId" clId="{6E2B4DD6-88E3-4F5E-89E4-BE4EFC48A3C8}"/>
    <pc:docChg chg="addSld delSld modSld delMainMaster modSection">
      <pc:chgData name="Jacky Lee" userId="82614e798b225087" providerId="LiveId" clId="{6E2B4DD6-88E3-4F5E-89E4-BE4EFC48A3C8}" dt="2025-07-30T18:24:47.049" v="20" actId="207"/>
      <pc:docMkLst>
        <pc:docMk/>
      </pc:docMkLst>
      <pc:sldChg chg="add">
        <pc:chgData name="Jacky Lee" userId="82614e798b225087" providerId="LiveId" clId="{6E2B4DD6-88E3-4F5E-89E4-BE4EFC48A3C8}" dt="2025-07-30T17:07:14.653" v="0"/>
        <pc:sldMkLst>
          <pc:docMk/>
          <pc:sldMk cId="0" sldId="256"/>
        </pc:sldMkLst>
      </pc:sldChg>
      <pc:sldChg chg="add">
        <pc:chgData name="Jacky Lee" userId="82614e798b225087" providerId="LiveId" clId="{6E2B4DD6-88E3-4F5E-89E4-BE4EFC48A3C8}" dt="2025-07-30T17:07:14.653" v="0"/>
        <pc:sldMkLst>
          <pc:docMk/>
          <pc:sldMk cId="0" sldId="257"/>
        </pc:sldMkLst>
      </pc:sldChg>
      <pc:sldChg chg="modSp add mod">
        <pc:chgData name="Jacky Lee" userId="82614e798b225087" providerId="LiveId" clId="{6E2B4DD6-88E3-4F5E-89E4-BE4EFC48A3C8}" dt="2025-07-30T17:08:13.949" v="1" actId="113"/>
        <pc:sldMkLst>
          <pc:docMk/>
          <pc:sldMk cId="0" sldId="258"/>
        </pc:sldMkLst>
        <pc:spChg chg="mod">
          <ac:chgData name="Jacky Lee" userId="82614e798b225087" providerId="LiveId" clId="{6E2B4DD6-88E3-4F5E-89E4-BE4EFC48A3C8}" dt="2025-07-30T17:08:13.949" v="1" actId="113"/>
          <ac:spMkLst>
            <pc:docMk/>
            <pc:sldMk cId="0" sldId="258"/>
            <ac:spMk id="6" creationId="{00000000-0000-0000-0000-000000000000}"/>
          </ac:spMkLst>
        </pc:spChg>
      </pc:sldChg>
      <pc:sldChg chg="add del">
        <pc:chgData name="Jacky Lee" userId="82614e798b225087" providerId="LiveId" clId="{6E2B4DD6-88E3-4F5E-89E4-BE4EFC48A3C8}" dt="2025-07-30T18:18:09.707" v="12" actId="47"/>
        <pc:sldMkLst>
          <pc:docMk/>
          <pc:sldMk cId="0" sldId="13552"/>
        </pc:sldMkLst>
      </pc:sldChg>
      <pc:sldChg chg="add del">
        <pc:chgData name="Jacky Lee" userId="82614e798b225087" providerId="LiveId" clId="{6E2B4DD6-88E3-4F5E-89E4-BE4EFC48A3C8}" dt="2025-07-30T18:18:13.579" v="13" actId="47"/>
        <pc:sldMkLst>
          <pc:docMk/>
          <pc:sldMk cId="0" sldId="13553"/>
        </pc:sldMkLst>
      </pc:sldChg>
      <pc:sldChg chg="add del">
        <pc:chgData name="Jacky Lee" userId="82614e798b225087" providerId="LiveId" clId="{6E2B4DD6-88E3-4F5E-89E4-BE4EFC48A3C8}" dt="2025-07-30T18:18:14.560" v="14" actId="47"/>
        <pc:sldMkLst>
          <pc:docMk/>
          <pc:sldMk cId="0" sldId="13554"/>
        </pc:sldMkLst>
      </pc:sldChg>
      <pc:sldChg chg="addSp modSp new del mod">
        <pc:chgData name="Jacky Lee" userId="82614e798b225087" providerId="LiveId" clId="{6E2B4DD6-88E3-4F5E-89E4-BE4EFC48A3C8}" dt="2025-07-30T18:18:16.534" v="15" actId="47"/>
        <pc:sldMkLst>
          <pc:docMk/>
          <pc:sldMk cId="3293896173" sldId="13555"/>
        </pc:sldMkLst>
        <pc:picChg chg="add mod">
          <ac:chgData name="Jacky Lee" userId="82614e798b225087" providerId="LiveId" clId="{6E2B4DD6-88E3-4F5E-89E4-BE4EFC48A3C8}" dt="2025-07-30T18:00:00.706" v="6" actId="962"/>
          <ac:picMkLst>
            <pc:docMk/>
            <pc:sldMk cId="3293896173" sldId="13555"/>
            <ac:picMk id="3" creationId="{EB290183-260D-5482-C59A-098101FAB1A6}"/>
          </ac:picMkLst>
        </pc:picChg>
      </pc:sldChg>
      <pc:sldChg chg="addSp modSp new del mod">
        <pc:chgData name="Jacky Lee" userId="82614e798b225087" providerId="LiveId" clId="{6E2B4DD6-88E3-4F5E-89E4-BE4EFC48A3C8}" dt="2025-07-30T18:18:17.869" v="16" actId="47"/>
        <pc:sldMkLst>
          <pc:docMk/>
          <pc:sldMk cId="1080910663" sldId="13556"/>
        </pc:sldMkLst>
        <pc:picChg chg="add mod">
          <ac:chgData name="Jacky Lee" userId="82614e798b225087" providerId="LiveId" clId="{6E2B4DD6-88E3-4F5E-89E4-BE4EFC48A3C8}" dt="2025-07-30T18:00:10.991" v="10" actId="962"/>
          <ac:picMkLst>
            <pc:docMk/>
            <pc:sldMk cId="1080910663" sldId="13556"/>
            <ac:picMk id="3" creationId="{1CE0C2A1-D83F-E879-45D2-C7AEB554909F}"/>
          </ac:picMkLst>
        </pc:picChg>
      </pc:sldChg>
      <pc:sldChg chg="modSp add mod">
        <pc:chgData name="Jacky Lee" userId="82614e798b225087" providerId="LiveId" clId="{6E2B4DD6-88E3-4F5E-89E4-BE4EFC48A3C8}" dt="2025-07-30T18:24:47.049" v="20" actId="207"/>
        <pc:sldMkLst>
          <pc:docMk/>
          <pc:sldMk cId="0" sldId="13557"/>
        </pc:sldMkLst>
        <pc:spChg chg="mod">
          <ac:chgData name="Jacky Lee" userId="82614e798b225087" providerId="LiveId" clId="{6E2B4DD6-88E3-4F5E-89E4-BE4EFC48A3C8}" dt="2025-07-30T18:24:47.049" v="20" actId="207"/>
          <ac:spMkLst>
            <pc:docMk/>
            <pc:sldMk cId="0" sldId="13557"/>
            <ac:spMk id="4" creationId="{00000000-0000-0000-0000-000000000000}"/>
          </ac:spMkLst>
        </pc:spChg>
        <pc:spChg chg="mod">
          <ac:chgData name="Jacky Lee" userId="82614e798b225087" providerId="LiveId" clId="{6E2B4DD6-88E3-4F5E-89E4-BE4EFC48A3C8}" dt="2025-07-30T18:24:47.049" v="20" actId="207"/>
          <ac:spMkLst>
            <pc:docMk/>
            <pc:sldMk cId="0" sldId="13557"/>
            <ac:spMk id="5" creationId="{00000000-0000-0000-0000-000000000000}"/>
          </ac:spMkLst>
        </pc:spChg>
        <pc:spChg chg="mod">
          <ac:chgData name="Jacky Lee" userId="82614e798b225087" providerId="LiveId" clId="{6E2B4DD6-88E3-4F5E-89E4-BE4EFC48A3C8}" dt="2025-07-30T18:24:47.049" v="20" actId="207"/>
          <ac:spMkLst>
            <pc:docMk/>
            <pc:sldMk cId="0" sldId="13557"/>
            <ac:spMk id="6" creationId="{00000000-0000-0000-0000-000000000000}"/>
          </ac:spMkLst>
        </pc:spChg>
        <pc:spChg chg="mod">
          <ac:chgData name="Jacky Lee" userId="82614e798b225087" providerId="LiveId" clId="{6E2B4DD6-88E3-4F5E-89E4-BE4EFC48A3C8}" dt="2025-07-30T18:24:47.049" v="20" actId="207"/>
          <ac:spMkLst>
            <pc:docMk/>
            <pc:sldMk cId="0" sldId="13557"/>
            <ac:spMk id="7" creationId="{00000000-0000-0000-0000-000000000000}"/>
          </ac:spMkLst>
        </pc:spChg>
      </pc:sldChg>
      <pc:sldChg chg="modSp add mod">
        <pc:chgData name="Jacky Lee" userId="82614e798b225087" providerId="LiveId" clId="{6E2B4DD6-88E3-4F5E-89E4-BE4EFC48A3C8}" dt="2025-07-30T18:18:53.419" v="19" actId="207"/>
        <pc:sldMkLst>
          <pc:docMk/>
          <pc:sldMk cId="0" sldId="13558"/>
        </pc:sldMkLst>
        <pc:spChg chg="mod">
          <ac:chgData name="Jacky Lee" userId="82614e798b225087" providerId="LiveId" clId="{6E2B4DD6-88E3-4F5E-89E4-BE4EFC48A3C8}" dt="2025-07-30T18:18:47.860" v="18" actId="207"/>
          <ac:spMkLst>
            <pc:docMk/>
            <pc:sldMk cId="0" sldId="13558"/>
            <ac:spMk id="6" creationId="{00000000-0000-0000-0000-000000000000}"/>
          </ac:spMkLst>
        </pc:spChg>
        <pc:spChg chg="mod">
          <ac:chgData name="Jacky Lee" userId="82614e798b225087" providerId="LiveId" clId="{6E2B4DD6-88E3-4F5E-89E4-BE4EFC48A3C8}" dt="2025-07-30T18:18:47.860" v="18" actId="207"/>
          <ac:spMkLst>
            <pc:docMk/>
            <pc:sldMk cId="0" sldId="13558"/>
            <ac:spMk id="9" creationId="{00000000-0000-0000-0000-000000000000}"/>
          </ac:spMkLst>
        </pc:spChg>
        <pc:spChg chg="mod">
          <ac:chgData name="Jacky Lee" userId="82614e798b225087" providerId="LiveId" clId="{6E2B4DD6-88E3-4F5E-89E4-BE4EFC48A3C8}" dt="2025-07-30T18:18:53.419" v="19" actId="207"/>
          <ac:spMkLst>
            <pc:docMk/>
            <pc:sldMk cId="0" sldId="13558"/>
            <ac:spMk id="12" creationId="{00000000-0000-0000-0000-000000000000}"/>
          </ac:spMkLst>
        </pc:spChg>
        <pc:spChg chg="mod">
          <ac:chgData name="Jacky Lee" userId="82614e798b225087" providerId="LiveId" clId="{6E2B4DD6-88E3-4F5E-89E4-BE4EFC48A3C8}" dt="2025-07-30T18:18:53.419" v="19" actId="207"/>
          <ac:spMkLst>
            <pc:docMk/>
            <pc:sldMk cId="0" sldId="13558"/>
            <ac:spMk id="15" creationId="{00000000-0000-0000-0000-000000000000}"/>
          </ac:spMkLst>
        </pc:spChg>
      </pc:sldChg>
      <pc:sldChg chg="add">
        <pc:chgData name="Jacky Lee" userId="82614e798b225087" providerId="LiveId" clId="{6E2B4DD6-88E3-4F5E-89E4-BE4EFC48A3C8}" dt="2025-07-30T18:18:04.044" v="11"/>
        <pc:sldMkLst>
          <pc:docMk/>
          <pc:sldMk cId="0" sldId="13559"/>
        </pc:sldMkLst>
      </pc:sldChg>
      <pc:sldMasterChg chg="del delSldLayout">
        <pc:chgData name="Jacky Lee" userId="82614e798b225087" providerId="LiveId" clId="{6E2B4DD6-88E3-4F5E-89E4-BE4EFC48A3C8}" dt="2025-07-30T18:18:17.869" v="16" actId="47"/>
        <pc:sldMasterMkLst>
          <pc:docMk/>
          <pc:sldMasterMk cId="634602170" sldId="2147485079"/>
        </pc:sldMasterMkLst>
        <pc:sldLayoutChg chg="del">
          <pc:chgData name="Jacky Lee" userId="82614e798b225087" providerId="LiveId" clId="{6E2B4DD6-88E3-4F5E-89E4-BE4EFC48A3C8}" dt="2025-07-30T18:18:17.869" v="16" actId="47"/>
          <pc:sldLayoutMkLst>
            <pc:docMk/>
            <pc:sldMasterMk cId="634602170" sldId="2147485079"/>
            <pc:sldLayoutMk cId="2215954555" sldId="2147485080"/>
          </pc:sldLayoutMkLst>
        </pc:sldLayoutChg>
        <pc:sldLayoutChg chg="del">
          <pc:chgData name="Jacky Lee" userId="82614e798b225087" providerId="LiveId" clId="{6E2B4DD6-88E3-4F5E-89E4-BE4EFC48A3C8}" dt="2025-07-30T18:18:17.869" v="16" actId="47"/>
          <pc:sldLayoutMkLst>
            <pc:docMk/>
            <pc:sldMasterMk cId="634602170" sldId="2147485079"/>
            <pc:sldLayoutMk cId="671136014" sldId="2147485081"/>
          </pc:sldLayoutMkLst>
        </pc:sldLayoutChg>
        <pc:sldLayoutChg chg="del">
          <pc:chgData name="Jacky Lee" userId="82614e798b225087" providerId="LiveId" clId="{6E2B4DD6-88E3-4F5E-89E4-BE4EFC48A3C8}" dt="2025-07-30T18:18:17.869" v="16" actId="47"/>
          <pc:sldLayoutMkLst>
            <pc:docMk/>
            <pc:sldMasterMk cId="634602170" sldId="2147485079"/>
            <pc:sldLayoutMk cId="2027240346" sldId="2147485082"/>
          </pc:sldLayoutMkLst>
        </pc:sldLayoutChg>
        <pc:sldLayoutChg chg="del">
          <pc:chgData name="Jacky Lee" userId="82614e798b225087" providerId="LiveId" clId="{6E2B4DD6-88E3-4F5E-89E4-BE4EFC48A3C8}" dt="2025-07-30T18:18:17.869" v="16" actId="47"/>
          <pc:sldLayoutMkLst>
            <pc:docMk/>
            <pc:sldMasterMk cId="634602170" sldId="2147485079"/>
            <pc:sldLayoutMk cId="271029207" sldId="21474850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EF299-F54E-44D3-B520-06D4B70AE937}" type="datetimeFigureOut">
              <a:rPr lang="zh-CN" altLang="en-US" smtClean="0"/>
              <a:t>2025/7/31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3C01F-9463-4931-BE23-1DE725E8AEE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217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3C01F-9463-4931-BE23-1DE725E8AEE4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67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9EA00-EF52-6910-2AFA-DE46DAD8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DEB8D66-4EDB-ADBB-8F42-1BBFE7DDBA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1FAE0536-F97B-1296-424B-907C76AE12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82F1E02-DD30-26D2-DFA5-E691D7A8B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3C01F-9463-4931-BE23-1DE725E8AEE4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581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AABC35-5E0C-4828-8A19-9FC4A611E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8A38C1B-5F4E-4F19-B7FE-1A2AFD91C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DBA4C8-6F27-407F-A2D2-3CFC0455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47C26-6CD4-4045-BEB4-BFA1739D5D30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5E13A2-361E-4730-A213-B9E02963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E15FED1-D183-431E-98EC-120D19BD9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860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DD7E7-F8D0-436C-8025-1BC9209D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A555314-0DB5-4326-BFCD-9C05B6048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FF1171-F3AB-4770-A892-F329DA2FF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DE465-CE9B-4988-A771-53A586B69CED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F725B6-2178-4459-B101-3DABE6882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4701B-12C8-442A-8081-47FA0BFB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46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5B4AB8-7473-4E83-B7BB-9C11EA586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70B9259-886A-45F3-AECE-A7D725480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A74AAD-E2CE-4F96-837F-7E513C507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AF408-4386-43C0-8EB5-467A482E13A3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3676E7F-4FFE-4D95-A0D2-7AD0887D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CAED72F-7DD4-4C7B-B746-38FF47E83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38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E40046-5AA8-436F-B516-C463553F7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01B1CC1-87F8-4334-BB56-19323C822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EF0D70-4037-43E5-BF28-C8AB7F3E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7423E4-C298-4DE6-ABF6-92E91870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0AD4EE5-F57C-400C-9E40-F57B60336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02EB4D-42EA-4B15-B11F-C26480F5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5457BD-A20A-4FC4-A3E5-20E97A778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8DC9433-59B5-455D-9754-3D49AC47C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66D6A4-5F23-410C-8542-18DF6DEF2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77017AF-9B81-4017-8AB0-4BA811ED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19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958DBB-7049-4A96-BEBB-B2F81BF3E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0115F10-8D98-4E4D-B58E-AAFFE9FC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9555BC-1C1D-4FFA-A397-1ADFCB22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B6EA52-86C6-4ADE-A4ED-FF1FA9776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EB3C8-A3B0-4736-8048-1FD4B3EC6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17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2C52FF-7474-4073-935D-87D2096A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A4EF22-F008-405D-83D7-A0FF11255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802D1F-4E1C-4BC7-A82C-56D2E346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DC891D-483C-496E-A892-FDBD515D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6D023DA-E06A-4775-9ACC-2A7D28C3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95ECAE3-8C91-418C-942B-BB6D9BD84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07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E9B3F9-0DC1-4384-91E0-C04CBD5B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FDAC73-BF49-4A24-BB02-F7DEB37B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84791-4A21-4F26-9E88-13BAB99F0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DB8911A-F2A8-4F70-97B5-28FB8C364D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654EE3-B469-4F59-B822-4732D73C9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DE9591C-6204-4E9B-808F-894967696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FCF4BCDC-CE65-4152-A9D5-F695AAC9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C3A0D78-1401-41DC-8081-DCEB2A628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2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6EB8A-10AA-4242-8204-69530496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FDD195E-099F-4CBC-8239-D592AEC9A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839BAE7-22BE-40F6-BAA1-3FD539D3C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CD40572-F8DE-48F0-B821-1F2E479C1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06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980C541-9816-49BE-ABFA-5C75A6D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49FEF6A-7CC2-4B5D-8BDD-A50716CE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E9D167-C66A-4657-A31B-5A839865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31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CD2DC7-615F-42F2-A5DF-F862A1B2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A32F6-61ED-4DF7-9DB1-A93AC95C1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05A511-F891-4416-BB2B-CF4E68F1F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CBE5D41-CB80-48A4-9F05-730BC351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C4BF20-65A5-4222-AF1D-8B593E6F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36BE0DF-4727-4AF8-979C-BE3EBF733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63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93FD75-875B-42F8-BBC5-52040D427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38470D-E5D1-4D51-BFF4-A622791D3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5A750D-DF9D-4E8A-B13D-F057E0EE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FC17F-C0EA-4139-98D0-CBFDF688E9E2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23BEBE-1981-4DB0-8BFD-24548603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910BA6-5D67-4029-BA1A-E1383E57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596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5A0A53-6457-4A04-9C25-B332018CA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CF5B0DB-E6FE-4E13-964B-DB1DFD887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A5594AD-7869-492F-B167-2FE69222F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8E49F46-4912-42BE-B111-0FD9EE786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738795-807A-40A2-AC61-033D9CF9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7F84D6-ACC5-4D68-A352-92C4DF9C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88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AED7CF-7744-4A3F-8315-F8023DA7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C82E091-1063-4F6D-9201-C7A5ED686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67C783-30D2-4E43-B7F7-029FAD06C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4EF32B-F599-4C95-B08B-7679C426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6B595A-8109-4757-9ADD-4F8CA4A3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80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4B463C7-DE22-4840-90ED-9984CB505D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058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A3368B-DB06-B9C6-D87F-504BCAB70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CE875EC-7BED-DF5E-C3D9-79F97095A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BF2281-075F-E973-35A9-152D02D4C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36330A-EF42-1919-969B-F5A6792F8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B838D0-E0EE-EC70-6079-B5387843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5827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F45B33-268C-5446-9D87-102CF44F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1E03EE-BD95-750A-62E2-49999E148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CCD1A6-052C-BACB-B607-56EFC26E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476856-1213-EFCD-1824-25B17BEB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5F4E583-D0B0-126A-E0BF-20DA5BB6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6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0CDE2E-57FF-D477-6093-7F0BF39B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572B707-50AE-011C-B4A6-F1CE428BE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EB1FEA-D690-257A-2773-77E545A2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EEAD6D-AAB4-FE91-EF28-67C492A3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8FBA0C-AB2E-A3C3-EBCD-5E54B057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01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264B18-21F2-456D-E34F-EA1BC2BB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316AD5-025C-AC57-46A7-D157AB9AD5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F2BBFD3-B33B-B78A-5F50-75F1D83BB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9FB85EB-1D6B-2F88-3F7C-B48F8346F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0FC4DD5-C967-0101-961E-953E0B324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55B3259-E69C-9F13-FF18-81216B1B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4543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55421C-2CFC-EF2B-5281-9206CD633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0D09B0-815C-85CA-5421-B86248265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388107-C4C5-38E3-EF25-E4AF5D580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62C6283-E21C-6386-6055-AFA1AB4EA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E462C81-A7F0-2888-7DEB-7C0CF8580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600CD55-3309-4280-597B-1332ABCA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01F806C-2504-9196-64E1-6877B1DED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8ABB372-BD78-0F46-52B7-1EE48FB7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968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EF3005-633E-34DF-0C74-C5462CCF7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843577-650F-5712-3E25-3FFC05B1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8FE3EB-C5E1-FB36-E33C-2AD79B46C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9D7C182-A80A-051B-BADE-DD35CA40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768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565821F-11F3-B8DB-011E-B369551D7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37FCABB-138F-2D70-543B-1BAAAE3A8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5B88DB6-2EB2-3697-00B1-8DD307B3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66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7FCB59-2609-4D77-A292-B8A22A63D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23C80F-A237-4E3E-A8B6-CA459B207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1774A44-9746-4D9A-9822-911A6CBD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78AF7-7D87-445E-9D7D-1325A3A38392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E7F3E88-CB90-4A1E-82E5-330FC181A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4653A1-5289-4D92-BD3B-4558768BB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77507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7C8CF0-3B0B-08D6-0F0A-BA8FC8E29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DC5CD64-2266-35E0-16E1-77E0DF4FD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846686D-B42A-A1F3-BB0D-2F6DEC730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9999617-23C1-14FA-82CC-FC5A2984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CDD08DC-8F0B-C1B1-576B-4B678894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78866C0-342B-5BB4-0A9D-97075F35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945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E060F8-0BD1-3FC6-F473-AA173664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39674EA-D6FC-5C55-693B-AF6F50680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94290FA-6EDE-BF4E-1E99-0A278F70A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0DD3E-D025-C5B2-26F0-5DCBD7D9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5FD7E70-18D2-0D43-1695-6D6649773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E155DC-D731-515D-81D4-6667BA5E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071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8B9558-D285-8D72-120D-F7FF7A96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21AEC3D-A6F3-3174-D046-3FA1FF394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8D98CA-BDB9-0AA6-049A-4AC54BE0A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8D6022-9525-A577-AF9E-CB3538B2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D060F9-186A-525A-3520-9D6BD0D94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7488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F801EDD-1F76-DA60-4336-2398054B4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D7FBC50-5EBB-BDDF-AA60-A9B42BAE0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797D79-EED8-3543-DA88-1C8CB5DFA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E721B3-01E5-6FBF-299C-1EA22D02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1006DE-6CA5-D84B-F6B8-BF6D4BAF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28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40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692023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030554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65089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5179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36234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33024B-BCF0-44EC-AFA1-D250749B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F8DABB-013F-4FAB-ACF7-FB15DD610B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C9F66B8-8FA0-438D-BA86-961093AEF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8ED8883-B596-4A01-B982-804F6E825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9F8-3637-4DE3-A604-88CE622EC012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8803E5-9B8D-49AD-8C02-CAE19C74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48AC31F-6DAF-45FF-BEFC-6EB6F439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6480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724786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18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99E16D-8A35-4CBD-9A4A-04F8D52C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EE233F5-B566-4B4D-969E-6E2795BD8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8151D4E-BCA4-4037-84D3-6A82D4288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2861438-1D2A-4EC6-A0E5-F1083CB14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56D37C9-744C-4877-90AA-097D9E5AE3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3F61C3-7CAF-4CC9-A421-09B21F6E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E5C-AC49-4E91-96DD-E7D69E79D540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26D2145-3FCB-4AED-9F92-F4C8C5AD4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27E17BF-6DDF-4CBA-861B-EB8D269F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174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3C2EE7-0015-4B49-8C5F-792C6A07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668C9A6-5129-46D7-B1BA-7CC57DB0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535C-FE96-4551-B96B-8D0A64B090F6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C12DE2E-FFD7-46A9-9877-3F72541A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E3EF41-1FE1-4F4A-BD2B-F1565059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566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106DDE-6F37-45E6-81AB-EC4327D9E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E4E1-D4F0-4668-AE27-AED1381C07B6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5173DE9-70F6-4D9E-BE07-72F8B06B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772945D-61A4-4C26-9CC3-6A31D210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03689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9078F2-960A-4310-AA18-1BB0F0E2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AB9247-2211-4C78-AC6A-1B6351311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4E5FA6D-DDBB-4069-AEEB-EF854C61A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B9086E5-D9E2-4B88-970B-A87EC001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ECC69-9ADF-4FBA-B1E0-A714C5724879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9A914A-1BD4-4941-B46C-88B73CD1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94D9695-E69E-4298-B7EC-3BAD74813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27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684A29-60A3-4F30-9151-0A93E368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10A96B8-0031-4001-9A5A-D09CC8DE5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dirty="0"/>
              <a:t>按一下圖示以新增圖片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71412FE-5A91-495B-8741-672C747B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DD34257-DFB5-4871-AE41-3607EB8C7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BA889-6431-4546-AAE3-5D4CAAD3BD51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C80DB2D-0F17-4CFF-AB99-476767CA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985EF6-ADF8-403A-8CD2-E87B6A24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773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6289BB6-254D-43E8-A5A3-4FDB1B8B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608385F-2842-49BB-9752-DAA83B709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398296-6EF4-481B-8493-FF37E89B0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21F47-8D9B-4D3D-AFFB-712C723EE9EF}" type="datetime1">
              <a:rPr lang="en-US" altLang="zh-TW" smtClean="0"/>
              <a:t>7/31/2025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E92F5B-566F-4FB3-B874-9D0A6B9D6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8ED9C9-C240-4378-ADFD-13804F2A6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F1F8-627F-40BA-88E0-56809242D384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6662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5240FD2-E24D-449F-8C91-235F2D2D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68048AF-EFCA-44F3-AFCA-8AD705099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074FDF-C13E-4D72-881E-462C331EC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BD61865-3489-4788-B9A7-7B197D6AB5D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2025/7/31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1915784-431A-4288-9E46-B576CE843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TW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E1A3D5-1991-46E3-9A0D-18DBED4F7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F195CB2-5295-4010-8750-4927C681DD90}" type="slidenum">
              <a:rPr lang="zh-TW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TW" alt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图片 4098" descr="614449793487128218">
            <a:extLst>
              <a:ext uri="{FF2B5EF4-FFF2-40B4-BE49-F238E27FC236}">
                <a16:creationId xmlns:a16="http://schemas.microsoft.com/office/drawing/2014/main" id="{E8B3C5FF-96E2-46AE-9CCA-BB586A740E3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6661150"/>
            <a:ext cx="12203113" cy="198438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1517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CAE5AE-0D3D-49FB-A98E-983A47E0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F58B7D5-5598-A92F-E6C7-0687266E4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BAB0A9-E2D2-8838-A651-1679CB3D9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EBC8E7-62EA-4C3A-97B1-D3252E0CC154}" type="datetimeFigureOut">
              <a:rPr lang="zh-TW" altLang="en-US" smtClean="0"/>
              <a:t>2025/7/31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4E782F-39E9-4B48-2AF6-F964B0BA35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7F5A35-D044-E659-1DAE-DE277FD0B1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AC481E-42FF-4C50-9320-6A47280CFB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256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3" r:id="rId1"/>
    <p:sldLayoutId id="2147485064" r:id="rId2"/>
    <p:sldLayoutId id="2147485065" r:id="rId3"/>
    <p:sldLayoutId id="2147485066" r:id="rId4"/>
    <p:sldLayoutId id="2147485067" r:id="rId5"/>
    <p:sldLayoutId id="2147485068" r:id="rId6"/>
    <p:sldLayoutId id="2147485069" r:id="rId7"/>
    <p:sldLayoutId id="2147485070" r:id="rId8"/>
    <p:sldLayoutId id="2147485071" r:id="rId9"/>
    <p:sldLayoutId id="2147485072" r:id="rId10"/>
    <p:sldLayoutId id="21474850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8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</p:sldLayoutIdLst>
  <p:hf sldNum="0" hdr="0" ftr="0" dt="0"/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4427F21-EBED-511F-87ED-171E917F6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190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AB4C842-B699-F75A-5244-0762F023B566}"/>
              </a:ext>
            </a:extLst>
          </p:cNvPr>
          <p:cNvSpPr txBox="1"/>
          <p:nvPr/>
        </p:nvSpPr>
        <p:spPr>
          <a:xfrm>
            <a:off x="9561600" y="6201225"/>
            <a:ext cx="2520000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rgbClr val="680CE2"/>
                </a:solidFill>
              </a:rPr>
              <a:t>54</a:t>
            </a:r>
            <a:r>
              <a:rPr lang="zh-TW" altLang="en-US" sz="2800" b="1" dirty="0">
                <a:solidFill>
                  <a:srgbClr val="680CE2"/>
                </a:solidFill>
              </a:rPr>
              <a:t>美元</a:t>
            </a:r>
            <a:r>
              <a:rPr lang="en-US" altLang="zh-TW" sz="2800" b="1" dirty="0">
                <a:solidFill>
                  <a:srgbClr val="680CE2"/>
                </a:solidFill>
              </a:rPr>
              <a:t> / 28PV</a:t>
            </a:r>
            <a:endParaRPr lang="zh-TW" altLang="en-US" sz="2800" b="1" dirty="0">
              <a:solidFill>
                <a:srgbClr val="680CE2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3F7EE3-9DA8-4F3E-939F-E7704DACB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183"/>
            <a:ext cx="1790639" cy="18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3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BB0D9-4DB0-CF20-3F52-AF82BD72D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014816-83C1-64F4-D7DA-0D7295C23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3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8466-7003-6F0F-EA0B-B452FC2C7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8DAAF4E-2578-BB2A-DA80-15A478E98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58EA5-B884-06E9-7CC0-4DF2F291F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2B1AEA-FE32-AC93-9954-2391C6D97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10060-DC02-CB8B-00D9-E68586B33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BBFBF8F-A204-9FA7-12FF-8B3386D2D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6554" y="694482"/>
            <a:ext cx="6297018" cy="560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416"/>
              </a:lnSpc>
            </a:pPr>
            <a:r>
              <a:rPr lang="en-US" sz="3500" b="1" dirty="0">
                <a:solidFill>
                  <a:srgbClr val="403C4E"/>
                </a:solidFill>
                <a:latin typeface="HP Simplified Hans" panose="020B0500000000000000" pitchFamily="34" charset="-122"/>
                <a:ea typeface="HP Simplified Hans" panose="020B0500000000000000" pitchFamily="34" charset="-122"/>
                <a:cs typeface="Merriweather Bold" pitchFamily="34" charset="-120"/>
              </a:rPr>
              <a:t>小紫彈：ATP能量的強效催化劑</a:t>
            </a:r>
            <a:endParaRPr lang="en-US" sz="3500" dirty="0">
              <a:solidFill>
                <a:prstClr val="black"/>
              </a:solidFill>
              <a:latin typeface="HP Simplified Hans" panose="020B0500000000000000" pitchFamily="34" charset="-122"/>
              <a:ea typeface="HP Simplified Hans" panose="020B0500000000000000" pitchFamily="34" charset="-122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25" y="1872705"/>
            <a:ext cx="448866" cy="4488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59223" y="1979266"/>
            <a:ext cx="4788625" cy="841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333"/>
              </a:lnSpc>
            </a:pPr>
            <a:r>
              <a:rPr lang="zh-TW" altLang="en-US" sz="2667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德國專利</a:t>
            </a:r>
            <a:r>
              <a:rPr lang="en-US" sz="2667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Berriessence</a:t>
            </a:r>
            <a:r>
              <a:rPr lang="en-US" sz="2667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™</a:t>
            </a:r>
          </a:p>
          <a:p>
            <a:pPr defTabSz="761970">
              <a:lnSpc>
                <a:spcPts val="3333"/>
              </a:lnSpc>
            </a:pPr>
            <a:r>
              <a:rPr lang="zh-TW" altLang="en-US" sz="2667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纖維包覆超級</a:t>
            </a:r>
            <a:r>
              <a:rPr lang="en-US" sz="2667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莓果發酵精華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2"/>
          <p:cNvSpPr/>
          <p:nvPr/>
        </p:nvSpPr>
        <p:spPr>
          <a:xfrm>
            <a:off x="1559222" y="3038172"/>
            <a:ext cx="4491574" cy="3031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3500"/>
              </a:lnSpc>
            </a:pPr>
            <a:r>
              <a:rPr lang="zh-TW" altLang="en-US" sz="2667" dirty="0">
                <a:solidFill>
                  <a:srgbClr val="403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itchFamily="34" charset="-120"/>
              </a:rPr>
              <a:t>擁有</a:t>
            </a:r>
            <a:r>
              <a:rPr lang="en-US" altLang="zh-TW" sz="2667" dirty="0">
                <a:solidFill>
                  <a:srgbClr val="403C4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Open Sans" pitchFamily="34" charset="-120"/>
              </a:rPr>
              <a:t>高抗氧多酚成分，</a:t>
            </a:r>
          </a:p>
          <a:p>
            <a:pPr defTabSz="761970">
              <a:lnSpc>
                <a:spcPts val="3500"/>
              </a:lnSpc>
            </a:pPr>
            <a:r>
              <a:rPr lang="zh-TW" altLang="en-US" sz="26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植化素 </a:t>
            </a:r>
            <a:r>
              <a:rPr lang="en-US" altLang="zh-TW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發酵小分子 </a:t>
            </a:r>
            <a:r>
              <a:rPr lang="en-US" altLang="zh-TW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zh-TW" altLang="en-US" sz="26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粒線體活化機制</a:t>
            </a:r>
            <a:endParaRPr lang="en-US" altLang="zh-TW" sz="2667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761970">
              <a:lnSpc>
                <a:spcPts val="3500"/>
              </a:lnSpc>
            </a:pPr>
            <a:r>
              <a:rPr lang="zh-TW" altLang="en-US" sz="26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三管齊下，有效提升細胞產生 </a:t>
            </a:r>
            <a:r>
              <a:rPr lang="en-US" altLang="zh-TW" sz="26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ATP </a:t>
            </a:r>
            <a:r>
              <a:rPr lang="zh-TW" altLang="en-US" sz="26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的能力，恢復人體自然發電力。</a:t>
            </a:r>
            <a:endParaRPr lang="en-US" altLang="zh-TW" sz="2667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761970">
              <a:lnSpc>
                <a:spcPts val="2250"/>
              </a:lnSpc>
            </a:pPr>
            <a:endParaRPr lang="en-US" sz="2667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  <p:pic>
        <p:nvPicPr>
          <p:cNvPr id="17" name="圖片 16" descr="一張含有 文字, 飲料, 紅酒杯, 酒杯組 的圖片&#10;&#10;AI 產生的內容可能不正確。">
            <a:extLst>
              <a:ext uri="{FF2B5EF4-FFF2-40B4-BE49-F238E27FC236}">
                <a16:creationId xmlns:a16="http://schemas.microsoft.com/office/drawing/2014/main" id="{8A84474D-CC61-138E-C6A9-C60344E4CF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96" r="21235"/>
          <a:stretch>
            <a:fillRect/>
          </a:stretch>
        </p:blipFill>
        <p:spPr>
          <a:xfrm>
            <a:off x="7017501" y="0"/>
            <a:ext cx="519089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92" y="1282588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b="1" dirty="0" err="1">
                <a:solidFill>
                  <a:srgbClr val="403C4E"/>
                </a:solidFill>
                <a:latin typeface="HP Simplified Jpan" panose="020B0500000000000000" pitchFamily="34" charset="-120"/>
                <a:ea typeface="HP Simplified Jpan" panose="020B0500000000000000" pitchFamily="34" charset="-120"/>
                <a:cs typeface="Merriweather Bold" pitchFamily="34" charset="-120"/>
              </a:rPr>
              <a:t>活力之源</a:t>
            </a:r>
            <a:r>
              <a:rPr lang="en-US" sz="3708" b="1" dirty="0">
                <a:solidFill>
                  <a:srgbClr val="403C4E"/>
                </a:solidFill>
                <a:latin typeface="HP Simplified Jpan" panose="020B0500000000000000" pitchFamily="34" charset="-120"/>
                <a:ea typeface="HP Simplified Jpan" panose="020B0500000000000000" pitchFamily="34" charset="-120"/>
                <a:cs typeface="Merriweather Bold" pitchFamily="34" charset="-120"/>
              </a:rPr>
              <a:t>：</a:t>
            </a:r>
          </a:p>
          <a:p>
            <a:pPr defTabSz="761970">
              <a:lnSpc>
                <a:spcPts val="4625"/>
              </a:lnSpc>
            </a:pPr>
            <a:r>
              <a:rPr lang="en-US" sz="3708" b="1" dirty="0" err="1">
                <a:solidFill>
                  <a:srgbClr val="403C4E"/>
                </a:solidFill>
                <a:latin typeface="HP Simplified Jpan" panose="020B0500000000000000" pitchFamily="34" charset="-120"/>
                <a:ea typeface="HP Simplified Jpan" panose="020B0500000000000000" pitchFamily="34" charset="-120"/>
                <a:cs typeface="Merriweather Bold" pitchFamily="34" charset="-120"/>
              </a:rPr>
              <a:t>解鎖ATP的身體能量奧秘</a:t>
            </a:r>
            <a:endParaRPr lang="en-US" sz="3708" dirty="0">
              <a:solidFill>
                <a:prstClr val="black"/>
              </a:solidFill>
              <a:latin typeface="HP Simplified Jpan" panose="020B0500000000000000" pitchFamily="34" charset="-120"/>
              <a:ea typeface="HP Simplified Jpan" panose="020B0500000000000000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3088243"/>
            <a:ext cx="5731559" cy="93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167"/>
              </a:lnSpc>
            </a:pP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ATP是人體細胞的「能量貨幣」，</a:t>
            </a:r>
            <a:r>
              <a:rPr lang="en-US" sz="2667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如同</a:t>
            </a:r>
            <a:endParaRPr lang="en-US" sz="667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defTabSz="761970">
              <a:lnSpc>
                <a:spcPts val="3167"/>
              </a:lnSpc>
            </a:pPr>
            <a:r>
              <a:rPr lang="en-US" sz="2667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微型電池，為所有細胞活動提供動力</a:t>
            </a: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。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1" y="4272333"/>
            <a:ext cx="5731559" cy="93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167"/>
              </a:lnSpc>
            </a:pP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無論是代謝、修復、移動、思考與</a:t>
            </a:r>
          </a:p>
          <a:p>
            <a:pPr defTabSz="761970">
              <a:lnSpc>
                <a:spcPts val="3167"/>
              </a:lnSpc>
            </a:pPr>
            <a:r>
              <a:rPr lang="en-US" sz="2667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免疫防護，都需要ATP的能量支持</a:t>
            </a: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。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5456422"/>
            <a:ext cx="5731559" cy="9369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167"/>
              </a:lnSpc>
            </a:pP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每一秒，我們體內都有數百萬個</a:t>
            </a:r>
          </a:p>
          <a:p>
            <a:pPr defTabSz="761970">
              <a:lnSpc>
                <a:spcPts val="3167"/>
              </a:lnSpc>
            </a:pPr>
            <a:r>
              <a:rPr lang="en-US" sz="2667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ATP分子被消耗與再生</a:t>
            </a:r>
            <a:r>
              <a:rPr lang="en-US" sz="2667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。</a:t>
            </a:r>
            <a:endParaRPr lang="en-US" sz="2667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39416" y="1469096"/>
            <a:ext cx="474116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625"/>
              </a:lnSpc>
            </a:pPr>
            <a:r>
              <a:rPr lang="en-US" sz="3708" b="1" dirty="0">
                <a:solidFill>
                  <a:srgbClr val="403C4E"/>
                </a:solidFill>
                <a:latin typeface="HP Simplified Hans" panose="020B0500000000000000" pitchFamily="34" charset="-122"/>
                <a:ea typeface="HP Simplified Hans" panose="020B0500000000000000" pitchFamily="34" charset="-122"/>
                <a:cs typeface="Merriweather Bold" pitchFamily="34" charset="-120"/>
              </a:rPr>
              <a:t>ATP對身體的三大助益</a:t>
            </a:r>
            <a:endParaRPr lang="en-US" sz="3708" dirty="0">
              <a:solidFill>
                <a:prstClr val="black"/>
              </a:solidFill>
              <a:latin typeface="HP Simplified Hans" panose="020B0500000000000000" pitchFamily="34" charset="-122"/>
              <a:ea typeface="HP Simplified Hans" panose="020B0500000000000000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492" y="2825354"/>
            <a:ext cx="1941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875"/>
              </a:lnSpc>
            </a:pPr>
            <a:r>
              <a:rPr lang="en-US" sz="4875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4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492" y="3685183"/>
            <a:ext cx="19415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292"/>
              </a:lnSpc>
            </a:pPr>
            <a:r>
              <a:rPr lang="en-US" sz="2333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提供能量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1492" y="4410572"/>
            <a:ext cx="1941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支持肌肉活動、體力與精神維持，讓您精力充沛。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2839244" y="2825354"/>
            <a:ext cx="1941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875"/>
              </a:lnSpc>
            </a:pPr>
            <a:r>
              <a:rPr lang="en-US" sz="4875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4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2839244" y="3685183"/>
            <a:ext cx="19415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292"/>
              </a:lnSpc>
            </a:pPr>
            <a:r>
              <a:rPr lang="en-US" sz="2333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修復細胞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2839244" y="4410572"/>
            <a:ext cx="1941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啟動肌膚與免疫細胞更新，有效減緩老化過程。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016996" y="2825354"/>
            <a:ext cx="1941513" cy="623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875"/>
              </a:lnSpc>
            </a:pPr>
            <a:r>
              <a:rPr lang="en-US" sz="4875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48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016996" y="3685183"/>
            <a:ext cx="19415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292"/>
              </a:lnSpc>
            </a:pPr>
            <a:r>
              <a:rPr lang="en-US" sz="2333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加速代謝</a:t>
            </a:r>
            <a:endParaRPr lang="en-US" sz="23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016996" y="4410572"/>
            <a:ext cx="1941513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375"/>
              </a:lnSpc>
            </a:pPr>
            <a:r>
              <a:rPr lang="en-US" sz="20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提升燃脂與醣類代謝效率，幫助維持理想體態。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3" y="2011165"/>
            <a:ext cx="5955010" cy="586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4583"/>
              </a:lnSpc>
            </a:pPr>
            <a:r>
              <a:rPr lang="en-US" sz="3667" b="1" dirty="0">
                <a:solidFill>
                  <a:srgbClr val="7030A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GLP-1：體重管理的天然助手</a:t>
            </a:r>
            <a:endParaRPr lang="en-US" sz="3667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70104" y="2896989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667" dirty="0">
                <a:solidFill>
                  <a:srgbClr val="680CE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GLP-1（Glucagon-Like Peptide-1）是由小腸分泌的重要腸道荷爾蒙。</a:t>
            </a:r>
            <a:endParaRPr lang="en-US" sz="1667" dirty="0">
              <a:solidFill>
                <a:srgbClr val="680CE2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5270104" y="3440509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667" dirty="0">
                <a:solidFill>
                  <a:srgbClr val="680CE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當我們進食後，食物進入腸道時會觸發其釋放。</a:t>
            </a:r>
            <a:endParaRPr lang="en-US" sz="1667" dirty="0">
              <a:solidFill>
                <a:srgbClr val="680CE2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5270104" y="3984030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667" dirty="0">
                <a:solidFill>
                  <a:srgbClr val="680CE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它在體內發揮多重功能，同時作用於胰臟、胃和大腦。</a:t>
            </a:r>
            <a:endParaRPr lang="en-US" sz="1667" dirty="0">
              <a:solidFill>
                <a:srgbClr val="680CE2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70104" y="4527550"/>
            <a:ext cx="6223794" cy="319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500"/>
              </a:lnSpc>
            </a:pPr>
            <a:r>
              <a:rPr lang="en-US" sz="1667" dirty="0">
                <a:solidFill>
                  <a:srgbClr val="680CE2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這種「升糖素樣胜肽」是血糖調節與食慾控制的關鍵角色。</a:t>
            </a:r>
            <a:endParaRPr lang="en-US" sz="1667" dirty="0">
              <a:solidFill>
                <a:srgbClr val="680CE2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628948"/>
            <a:ext cx="5746608" cy="498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3917"/>
              </a:lnSpc>
            </a:pPr>
            <a:r>
              <a:rPr lang="en-US" sz="3333" b="1" dirty="0">
                <a:solidFill>
                  <a:srgbClr val="7030A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GLP-1的四大健康效益</a:t>
            </a:r>
            <a:endParaRPr lang="en-US" sz="3333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4" name="Text 1"/>
          <p:cNvSpPr/>
          <p:nvPr/>
        </p:nvSpPr>
        <p:spPr>
          <a:xfrm>
            <a:off x="1153220" y="1466652"/>
            <a:ext cx="1933278" cy="559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</a:t>
            </a:r>
            <a:endParaRPr lang="en-US" sz="4375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53220" y="2237978"/>
            <a:ext cx="193327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2000" b="1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刺激胰島素</a:t>
            </a:r>
            <a:endParaRPr lang="en-US" sz="2000" b="1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53220" y="2589014"/>
            <a:ext cx="1933278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67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幫助穩定餐後血糖，改善新陳代謝</a:t>
            </a:r>
            <a:endParaRPr lang="en-US" sz="1667" dirty="0"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4085531" y="1466652"/>
            <a:ext cx="1933278" cy="559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</a:t>
            </a:r>
            <a:endParaRPr lang="en-US" sz="4375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4085531" y="2237978"/>
            <a:ext cx="193327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2000" b="1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抑制胰高血糖素</a:t>
            </a:r>
            <a:endParaRPr lang="en-US" sz="2000" b="1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3784600" y="2589014"/>
            <a:ext cx="2589078" cy="3621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67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有效減少血糖飆升的風險</a:t>
            </a:r>
            <a:endParaRPr lang="en-US" sz="1667" dirty="0"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153220" y="3640138"/>
            <a:ext cx="1933278" cy="559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3</a:t>
            </a:r>
            <a:endParaRPr lang="en-US" sz="4375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53220" y="4411464"/>
            <a:ext cx="193327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2000" b="1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延緩胃排空</a:t>
            </a:r>
            <a:endParaRPr lang="en-US" sz="2000" b="1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53221" y="4762500"/>
            <a:ext cx="2088509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67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延長飽足感</a:t>
            </a:r>
            <a:r>
              <a:rPr lang="en-US" sz="1667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，</a:t>
            </a:r>
          </a:p>
          <a:p>
            <a:pPr algn="ctr" defTabSz="761970">
              <a:lnSpc>
                <a:spcPts val="2125"/>
              </a:lnSpc>
            </a:pPr>
            <a:r>
              <a:rPr lang="en-US" sz="1667" dirty="0" err="1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自然減少進食慾望</a:t>
            </a:r>
            <a:endParaRPr lang="en-US" sz="1667" dirty="0"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085531" y="3640138"/>
            <a:ext cx="1933278" cy="559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4375"/>
              </a:lnSpc>
            </a:pPr>
            <a:r>
              <a:rPr lang="en-US" sz="4375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4</a:t>
            </a:r>
            <a:endParaRPr lang="en-US" sz="4375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085531" y="4411464"/>
            <a:ext cx="1933278" cy="2493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761970">
              <a:lnSpc>
                <a:spcPts val="1958"/>
              </a:lnSpc>
            </a:pPr>
            <a:r>
              <a:rPr lang="en-US" sz="2000" b="1" dirty="0">
                <a:solidFill>
                  <a:srgbClr val="6600FF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抑制食慾信號</a:t>
            </a:r>
            <a:endParaRPr lang="en-US" sz="2000" b="1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3855634" y="4762500"/>
            <a:ext cx="2589078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761970">
              <a:lnSpc>
                <a:spcPts val="2125"/>
              </a:lnSpc>
            </a:pPr>
            <a:r>
              <a:rPr lang="en-US" sz="1667" dirty="0"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減少傳遞至大腦的飢餓訊息</a:t>
            </a:r>
            <a:endParaRPr lang="en-US" sz="1667" dirty="0"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153221" y="5837231"/>
            <a:ext cx="6223794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2000" dirty="0">
                <a:solidFill>
                  <a:srgbClr val="6600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GLP-1是現代糖尿病與減重藥物的設計關鍵。</a:t>
            </a:r>
            <a:endParaRPr lang="en-US" sz="2000" dirty="0">
              <a:solidFill>
                <a:srgbClr val="6600FF"/>
              </a:solidFill>
              <a:latin typeface="Calibri" panose="020F0502020204030204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153221" y="6299194"/>
            <a:ext cx="6223794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6600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多攝取能刺激GLP-1的天然成分，有助健康體態管理。</a:t>
            </a:r>
            <a:endParaRPr lang="en-US" sz="1667" dirty="0">
              <a:solidFill>
                <a:srgbClr val="6600FF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70104" y="592237"/>
            <a:ext cx="5460008" cy="498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3917"/>
              </a:lnSpc>
            </a:pPr>
            <a:r>
              <a:rPr lang="en-US" sz="3125" b="1" dirty="0">
                <a:solidFill>
                  <a:srgbClr val="7030A0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小紫彈：激活GLP-1的天然方案</a:t>
            </a:r>
            <a:endParaRPr lang="en-US" sz="3125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4" name="Shape 1"/>
          <p:cNvSpPr/>
          <p:nvPr/>
        </p:nvSpPr>
        <p:spPr>
          <a:xfrm>
            <a:off x="5270104" y="1345208"/>
            <a:ext cx="6223794" cy="3534569"/>
          </a:xfrm>
          <a:prstGeom prst="roundRect">
            <a:avLst>
              <a:gd name="adj" fmla="val 201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276454" y="1351558"/>
            <a:ext cx="6210399" cy="48736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46613" y="1459607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成分名稱</a:t>
            </a:r>
            <a:endParaRPr lang="en-US" sz="16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7519690" y="1459607"/>
            <a:ext cx="172462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關聯機制</a:t>
            </a:r>
            <a:endParaRPr lang="en-US" sz="16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9589592" y="1459607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b="1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可能效益</a:t>
            </a:r>
            <a:endParaRPr lang="en-US" sz="166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276454" y="1838920"/>
            <a:ext cx="6210399" cy="7586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46613" y="1946970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可溶性膳食纖維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519690" y="1946969"/>
            <a:ext cx="1724620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刺激腸道產生GLP-1、延緩胃排空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589592" y="1946970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增加飽足、穩定血糖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276454" y="2597547"/>
            <a:ext cx="6210399" cy="7586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46613" y="2705596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發酵加州梅＋葡萄醋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19690" y="2705596"/>
            <a:ext cx="1724620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減緩碳水吸收，調控血糖曲線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589592" y="2705596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間接支持GLP-1作用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276454" y="3356173"/>
            <a:ext cx="6210399" cy="7586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446613" y="3464223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莓果發酵精華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519690" y="3464223"/>
            <a:ext cx="1724620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多酚類成分活化腸道益菌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589592" y="3464223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增強GLP-1自然釋放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276454" y="4114800"/>
            <a:ext cx="6210399" cy="75862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pPr defTabSz="761970"/>
            <a:endParaRPr lang="zh-TW" altLang="en-US" sz="150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5446613" y="4222850"/>
            <a:ext cx="1727795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諾麗果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519690" y="4222849"/>
            <a:ext cx="1724620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修復腸道黏膜、促進菌群平衡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9589592" y="4222849"/>
            <a:ext cx="1727795" cy="5425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50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支援GLP-1腸道來源穩定性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Text 22"/>
          <p:cNvSpPr/>
          <p:nvPr/>
        </p:nvSpPr>
        <p:spPr>
          <a:xfrm>
            <a:off x="5270103" y="5070476"/>
            <a:ext cx="672171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7030A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小紫彈結合「腸道友善＋膳食調節」機制，打造自然型GLP-1輔助方案</a:t>
            </a:r>
            <a:endParaRPr lang="en-US" sz="1667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5270103" y="5532438"/>
            <a:ext cx="672171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7030A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一次滿足代謝、飽足、控糖三大需求！</a:t>
            </a:r>
            <a:endParaRPr lang="en-US" sz="1667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27" name="Text 24"/>
          <p:cNvSpPr/>
          <p:nvPr/>
        </p:nvSpPr>
        <p:spPr>
          <a:xfrm>
            <a:off x="5270103" y="5994401"/>
            <a:ext cx="6721710" cy="271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ts val="2125"/>
              </a:lnSpc>
            </a:pPr>
            <a:r>
              <a:rPr lang="en-US" sz="1667" dirty="0">
                <a:solidFill>
                  <a:srgbClr val="7030A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天然成分，有效激活體內GLP-1系統，無須藥物依賴。</a:t>
            </a:r>
            <a:endParaRPr lang="en-US" sz="1667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1D7CE-B44E-D056-2DEA-8E1B0250F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B4428FA-1076-7ABD-64BD-020ED8A7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9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83771-1134-479D-4057-48BC8F9E4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35B2CBF-E6ED-9401-A026-BAD08820A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68"/>
            <a:ext cx="12192000" cy="68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25EC9-F54C-0520-1844-9F57D1FF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B174143-34BA-0DA6-9EEC-B9151AD3F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156DC-9E1D-3D08-27B0-8AC45DE4B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8D4037-F9BE-051A-22A0-00F4B6152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9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61BB-C09D-E7B9-AD9E-DAAACEFA7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6B9B90B-E7BF-8D4E-5FCB-FB993A439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6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8D3D8-2B1B-359F-3FEF-A37234F51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12884E-CCC3-DE7B-927C-8DD93E3DB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C909F-A148-C883-63B5-13566CF66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0F78B6-5018-2B49-6795-2C596612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0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32981-3B28-EA1B-BAB2-3AC20FF37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DC4386-9EE2-AB69-4390-A37F5BBA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ISPRING_PRESENTATION_TITLE" val="PowerPoint 演示文稿"/>
</p:tagLst>
</file>

<file path=ppt/theme/theme1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ili招商簡報-0820" id="{953EA54A-3D38-E14D-83EF-D78053C2E9EA}" vid="{C638E1DB-42EA-944A-9BD5-2148FC50DCCC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24668</TotalTime>
  <Words>232</Words>
  <Application>Microsoft Office PowerPoint</Application>
  <PresentationFormat>寬螢幕</PresentationFormat>
  <Paragraphs>73</Paragraphs>
  <Slides>19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19</vt:i4>
      </vt:variant>
    </vt:vector>
  </HeadingPairs>
  <TitlesOfParts>
    <vt:vector size="37" baseType="lpstr">
      <vt:lpstr>等线</vt:lpstr>
      <vt:lpstr>Source Serif Pro Semi Bold</vt:lpstr>
      <vt:lpstr>Aptos</vt:lpstr>
      <vt:lpstr>Aptos Display</vt:lpstr>
      <vt:lpstr>Arial</vt:lpstr>
      <vt:lpstr>Calibri</vt:lpstr>
      <vt:lpstr>Calibri Light</vt:lpstr>
      <vt:lpstr>HP Simplified Hans</vt:lpstr>
      <vt:lpstr>HP Simplified Jpan</vt:lpstr>
      <vt:lpstr>Merriweather Bold</vt:lpstr>
      <vt:lpstr>Open Sans</vt:lpstr>
      <vt:lpstr>Source Sans Pro</vt:lpstr>
      <vt:lpstr>微軟正黑體</vt:lpstr>
      <vt:lpstr>3_Office 佈景主題</vt:lpstr>
      <vt:lpstr>自訂設計</vt:lpstr>
      <vt:lpstr>Office 佈景主題</vt:lpstr>
      <vt:lpstr>Office Theme</vt:lpstr>
      <vt:lpstr>2_Office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>www.515ppt.com</Manager>
  <Company>苏州珀菲科特网络科技有限公司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subject>www.515ppt.com</dc:subject>
  <dc:creator>www.515ppt.com</dc:creator>
  <cp:keywords>更多精品文档，请访问www.515ppt.com</cp:keywords>
  <dc:description>更多精品文档，请访问www.515ppt.com</dc:description>
  <cp:lastModifiedBy>Jacky Lee</cp:lastModifiedBy>
  <cp:revision>668</cp:revision>
  <dcterms:created xsi:type="dcterms:W3CDTF">2016-03-18T15:29:11Z</dcterms:created>
  <dcterms:modified xsi:type="dcterms:W3CDTF">2025-07-30T18:24:55Z</dcterms:modified>
  <cp:category>www.515ppt.com</cp:category>
</cp:coreProperties>
</file>