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A50021"/>
    <a:srgbClr val="FFCCFF"/>
    <a:srgbClr val="FF0066"/>
    <a:srgbClr val="FF9966"/>
    <a:srgbClr val="FFCC99"/>
    <a:srgbClr val="FB6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3846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92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8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14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52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532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40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43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90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27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91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54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D8B1-A818-4FA1-ADB1-CAD1FE0F39E2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FAEC4-8DEB-4C19-803D-8A4285C3A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99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okeikyo@drive.ocn.ne.j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738795" y="9892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講師紹介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12441" y="430182"/>
            <a:ext cx="5879529" cy="1269578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●八戸</a:t>
            </a:r>
            <a:r>
              <a:rPr kumimoji="1" lang="zh-CN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会場、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青森</a:t>
            </a:r>
            <a:r>
              <a:rPr kumimoji="1" lang="zh-CN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会場担当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講師</a:t>
            </a:r>
            <a:r>
              <a:rPr kumimoji="1" lang="zh-CN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spcBef>
                <a:spcPts val="300"/>
              </a:spcBef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小山　法希</a:t>
            </a:r>
            <a:r>
              <a:rPr kumimoji="1"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（こやま　のりき）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のりき社会保険労務士事務所代表、社会保険労務士</a:t>
            </a:r>
          </a:p>
          <a:p>
            <a:pPr>
              <a:spcBef>
                <a:spcPts val="300"/>
              </a:spcBef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マルハニチロ㈱で研究開発・品質管理・人事を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21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年半担当後、社会保険労務士</a:t>
            </a:r>
          </a:p>
          <a:p>
            <a:pPr>
              <a:spcBef>
                <a:spcPts val="300"/>
              </a:spcBef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として独立。健康経営・働き方改革・キャリア支援を軸に、企業の人事労務相談</a:t>
            </a:r>
          </a:p>
          <a:p>
            <a:pPr>
              <a:spcBef>
                <a:spcPts val="300"/>
              </a:spcBef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や研修、制度設計を支援している。　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562211"/>
              </p:ext>
            </p:extLst>
          </p:nvPr>
        </p:nvGraphicFramePr>
        <p:xfrm>
          <a:off x="509798" y="5210645"/>
          <a:ext cx="6082172" cy="32537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538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65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1444561005"/>
                    </a:ext>
                  </a:extLst>
                </a:gridCol>
                <a:gridCol w="1129954">
                  <a:extLst>
                    <a:ext uri="{9D8B030D-6E8A-4147-A177-3AD203B41FA5}">
                      <a16:colId xmlns:a16="http://schemas.microsoft.com/office/drawing/2014/main" val="973364669"/>
                    </a:ext>
                  </a:extLst>
                </a:gridCol>
              </a:tblGrid>
              <a:tr h="349051">
                <a:tc gridSpan="2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200" b="1" kern="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労働契約等解説セミナー</a:t>
                      </a:r>
                      <a:endParaRPr lang="en-US" altLang="ja-JP" sz="1100" b="1" kern="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希望する会場名に〇を記入してください。</a:t>
                      </a:r>
                      <a:r>
                        <a:rPr lang="ja-JP" altLang="en-US" sz="1200" b="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en-US" altLang="ja-JP" sz="1200" b="0" kern="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八戸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10/16)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青森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10/17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弘前会場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10/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779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事業所名</a:t>
                      </a:r>
                      <a:r>
                        <a:rPr lang="ja-JP" sz="105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144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所在地　〒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29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TEL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FAX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123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9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▼ご参加者名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857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所属・役職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お名前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630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所属・役職</a:t>
                      </a:r>
                    </a:p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お名前</a:t>
                      </a:r>
                    </a:p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 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475415"/>
                  </a:ext>
                </a:extLst>
              </a:tr>
              <a:tr h="397714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所属・役職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お名前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5" name="テキスト ボックス 34"/>
          <p:cNvSpPr txBox="1"/>
          <p:nvPr/>
        </p:nvSpPr>
        <p:spPr>
          <a:xfrm>
            <a:off x="1017700" y="4901633"/>
            <a:ext cx="5064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必要事項をご記入のうえ、</a:t>
            </a:r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月９日（木）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までにお申し込み下さい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F648283-8265-07C2-788C-4F7D7CDDE0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460" y="468120"/>
            <a:ext cx="954302" cy="112361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19B7CBE-3841-7291-0301-4DD76DBA584A}"/>
              </a:ext>
            </a:extLst>
          </p:cNvPr>
          <p:cNvSpPr txBox="1"/>
          <p:nvPr/>
        </p:nvSpPr>
        <p:spPr>
          <a:xfrm>
            <a:off x="2515488" y="4164527"/>
            <a:ext cx="2461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　加　申　込　書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BF73497-BA61-9996-25A4-659F082BAAF8}"/>
              </a:ext>
            </a:extLst>
          </p:cNvPr>
          <p:cNvSpPr txBox="1"/>
          <p:nvPr/>
        </p:nvSpPr>
        <p:spPr>
          <a:xfrm>
            <a:off x="4388712" y="4528277"/>
            <a:ext cx="2139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2025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　　月　　　日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94577C-A195-7F1F-1AE8-9ABAC8D30408}"/>
              </a:ext>
            </a:extLst>
          </p:cNvPr>
          <p:cNvSpPr txBox="1">
            <a:spLocks noChangeAspect="1"/>
          </p:cNvSpPr>
          <p:nvPr/>
        </p:nvSpPr>
        <p:spPr>
          <a:xfrm>
            <a:off x="0" y="8570537"/>
            <a:ext cx="6858000" cy="1331134"/>
          </a:xfrm>
          <a:prstGeom prst="rect">
            <a:avLst/>
          </a:prstGeom>
          <a:noFill/>
          <a:ln w="25400">
            <a:solidFill>
              <a:schemeClr val="tx1">
                <a:alpha val="98000"/>
              </a:schemeClr>
            </a:solidFill>
          </a:ln>
        </p:spPr>
        <p:txBody>
          <a:bodyPr wrap="none" bIns="108000" rtlCol="0" anchor="ctr">
            <a:noAutofit/>
          </a:bodyPr>
          <a:lstStyle/>
          <a:p>
            <a:endParaRPr kumimoji="1" lang="ja-JP" altLang="en-US" sz="1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endParaRPr kumimoji="1" lang="ja-JP" altLang="en-US" sz="1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F34F7D-3C91-40FC-5EC9-5EA9ABCA7B62}"/>
              </a:ext>
            </a:extLst>
          </p:cNvPr>
          <p:cNvSpPr txBox="1"/>
          <p:nvPr/>
        </p:nvSpPr>
        <p:spPr>
          <a:xfrm>
            <a:off x="82204" y="8869800"/>
            <a:ext cx="1107996" cy="646331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お申し込み先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9B6E76A-5F55-DA8E-2F23-84C5BCDD28C6}"/>
              </a:ext>
            </a:extLst>
          </p:cNvPr>
          <p:cNvSpPr txBox="1"/>
          <p:nvPr/>
        </p:nvSpPr>
        <p:spPr>
          <a:xfrm>
            <a:off x="1272404" y="8642860"/>
            <a:ext cx="5667800" cy="1254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一般社団法人青森県経営者協会　　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青森市新町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1-2-18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TEL017-734-2531</a:t>
            </a:r>
          </a:p>
          <a:p>
            <a:pPr>
              <a:spcBef>
                <a:spcPts val="3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八戸会場・青森会場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017-734-2532</a:t>
            </a:r>
            <a:r>
              <a:rPr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lang="en-US" altLang="ja-JP" sz="12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　　　</a:t>
            </a:r>
            <a:r>
              <a:rPr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　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aokeikyo@drive.ocn.ne.jp</a:t>
            </a:r>
            <a:endParaRPr lang="en-US" altLang="ja-JP" sz="12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endParaRPr lang="ja-JP" altLang="en-US" sz="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弘前地区経営者協会　　　　　　　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弘前市松ケ枝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1-2-1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弘前ガス㈱内　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TEL0172-27-9100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弘前会場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0172-27-9200</a:t>
            </a:r>
            <a:endParaRPr kumimoji="1" lang="ja-JP" altLang="en-US" sz="12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9A298CE-2ABB-315F-0C0C-77456B1054AC}"/>
              </a:ext>
            </a:extLst>
          </p:cNvPr>
          <p:cNvSpPr txBox="1"/>
          <p:nvPr/>
        </p:nvSpPr>
        <p:spPr>
          <a:xfrm>
            <a:off x="683958" y="3159623"/>
            <a:ext cx="5908012" cy="69249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お申込みの前に、下記の事項をご確認ください。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〇受講申込者が一定数に達しない場合、中止又は延期になることがありますので、あらかじめご了承ください。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〇セミナー状況報告のため、職員が写真撮影を行う場合がありますので、あらかじめご了承ください。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C8C89EF-D925-59D3-7DAC-E4BF157448A4}"/>
              </a:ext>
            </a:extLst>
          </p:cNvPr>
          <p:cNvSpPr txBox="1"/>
          <p:nvPr/>
        </p:nvSpPr>
        <p:spPr>
          <a:xfrm>
            <a:off x="683958" y="1798885"/>
            <a:ext cx="5908012" cy="1269578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●弘前</a:t>
            </a:r>
            <a:r>
              <a:rPr kumimoji="1" lang="zh-CN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会場担当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講師</a:t>
            </a:r>
            <a:r>
              <a:rPr kumimoji="1" lang="zh-CN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spcBef>
                <a:spcPts val="300"/>
              </a:spcBef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冨永 大祐</a:t>
            </a:r>
            <a:r>
              <a:rPr kumimoji="1"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（とみなが　だいすけ）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kumimoji="1" lang="en-US" altLang="zh-TW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L&amp;C</a:t>
            </a:r>
            <a:r>
              <a:rPr kumimoji="1" lang="zh-TW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社会保険労務士事務所　所長　社会保険労務士</a:t>
            </a:r>
            <a:endParaRPr kumimoji="1" lang="en-US" altLang="zh-TW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これまで東京、神奈川の約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100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社の中小企業の労務顧問として幅広い労務問題に</a:t>
            </a:r>
          </a:p>
          <a:p>
            <a:pPr>
              <a:spcBef>
                <a:spcPts val="300"/>
              </a:spcBef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対応。現在は、人手不足で悩む中小企業のために、採用改善や定着率アップなど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「従業員が辞めない会社づくり」等に注力している。</a:t>
            </a:r>
            <a:endParaRPr kumimoji="1" lang="en-US" altLang="ja-JP" sz="10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BD3BEC64-351C-ADAD-F131-D6226BB490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865" y="1848690"/>
            <a:ext cx="936897" cy="109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90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</TotalTime>
  <Words>636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コンプライアンス</dc:title>
  <dc:creator>経営者協会2</dc:creator>
  <cp:lastModifiedBy>経営者協会2</cp:lastModifiedBy>
  <cp:revision>56</cp:revision>
  <cp:lastPrinted>2025-08-21T02:29:17Z</cp:lastPrinted>
  <dcterms:created xsi:type="dcterms:W3CDTF">2015-06-04T01:04:08Z</dcterms:created>
  <dcterms:modified xsi:type="dcterms:W3CDTF">2025-08-29T01:29:57Z</dcterms:modified>
</cp:coreProperties>
</file>