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ppt/diagrams/data6.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drawing6.xml" ContentType="application/vnd.ms-office.drawingml.diagramDrawing+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6" r:id="rId2"/>
    <p:sldId id="259" r:id="rId3"/>
    <p:sldId id="260" r:id="rId4"/>
    <p:sldId id="263" r:id="rId5"/>
    <p:sldId id="265" r:id="rId6"/>
    <p:sldId id="267" r:id="rId7"/>
    <p:sldId id="268" r:id="rId8"/>
    <p:sldId id="274" r:id="rId9"/>
    <p:sldId id="270" r:id="rId10"/>
    <p:sldId id="271" r:id="rId11"/>
    <p:sldId id="278" r:id="rId12"/>
    <p:sldId id="277" r:id="rId13"/>
  </p:sldIdLst>
  <p:sldSz cx="9144000" cy="6858000" type="screen4x3"/>
  <p:notesSz cx="6805613" cy="9939338"/>
  <p:defaultTextStyle>
    <a:defPPr>
      <a:defRPr lang="ja-JP"/>
    </a:defPPr>
    <a:lvl1pPr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Arial" pitchFamily="34"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A50021"/>
    <a:srgbClr val="CC0000"/>
    <a:srgbClr val="FF9900"/>
    <a:srgbClr val="3E9260"/>
    <a:srgbClr val="FFFFFF"/>
    <a:srgbClr val="FF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74" y="1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E46C87-641C-494E-8049-34FACA276F19}" type="doc">
      <dgm:prSet loTypeId="urn:microsoft.com/office/officeart/2005/8/layout/hierarchy2" loCatId="hierarchy" qsTypeId="urn:microsoft.com/office/officeart/2005/8/quickstyle/simple1" qsCatId="simple" csTypeId="urn:microsoft.com/office/officeart/2005/8/colors/accent2_1" csCatId="accent2" phldr="1"/>
      <dgm:spPr/>
      <dgm:t>
        <a:bodyPr/>
        <a:lstStyle/>
        <a:p>
          <a:endParaRPr kumimoji="1" lang="ja-JP" altLang="en-US"/>
        </a:p>
      </dgm:t>
    </dgm:pt>
    <dgm:pt modelId="{B6A196F8-113D-4D1E-B985-74835D23FE4B}">
      <dgm:prSet phldrT="[テキスト]" custT="1"/>
      <dgm:spPr>
        <a:solidFill>
          <a:schemeClr val="accent2">
            <a:lumMod val="75000"/>
          </a:schemeClr>
        </a:solidFill>
        <a:ln>
          <a:solidFill>
            <a:schemeClr val="accent2">
              <a:lumMod val="75000"/>
            </a:schemeClr>
          </a:solidFill>
        </a:ln>
      </dgm:spPr>
      <dgm:t>
        <a:bodyPr/>
        <a:lstStyle/>
        <a:p>
          <a:r>
            <a:rPr kumimoji="1" lang="ja-JP" altLang="en-US" sz="1400" b="1" dirty="0" smtClean="0">
              <a:solidFill>
                <a:schemeClr val="bg1"/>
              </a:solidFill>
            </a:rPr>
            <a:t>販売手法プラン</a:t>
          </a:r>
          <a:endParaRPr kumimoji="1" lang="ja-JP" altLang="en-US" sz="1400" b="1" dirty="0">
            <a:solidFill>
              <a:schemeClr val="bg1"/>
            </a:solidFill>
          </a:endParaRPr>
        </a:p>
      </dgm:t>
    </dgm:pt>
    <dgm:pt modelId="{67D70CF6-8432-4900-88F2-B6B690F167D6}" type="parTrans" cxnId="{375C331B-6759-4EC0-A1AB-B550EDA323C8}">
      <dgm:prSet/>
      <dgm:spPr/>
      <dgm:t>
        <a:bodyPr/>
        <a:lstStyle/>
        <a:p>
          <a:endParaRPr kumimoji="1" lang="ja-JP" altLang="en-US"/>
        </a:p>
      </dgm:t>
    </dgm:pt>
    <dgm:pt modelId="{5FBAA3AD-3CD0-4808-9A79-EF93399B1949}" type="sibTrans" cxnId="{375C331B-6759-4EC0-A1AB-B550EDA323C8}">
      <dgm:prSet/>
      <dgm:spPr/>
      <dgm:t>
        <a:bodyPr/>
        <a:lstStyle/>
        <a:p>
          <a:endParaRPr kumimoji="1" lang="ja-JP" altLang="en-US"/>
        </a:p>
      </dgm:t>
    </dgm:pt>
    <dgm:pt modelId="{AEFBB99A-5BCA-432B-856C-28CC4BAD2FFF}">
      <dgm:prSet phldrT="[テキスト]" custT="1"/>
      <dgm:spPr>
        <a:solidFill>
          <a:schemeClr val="accent2">
            <a:lumMod val="20000"/>
            <a:lumOff val="80000"/>
          </a:schemeClr>
        </a:solidFill>
        <a:ln>
          <a:solidFill>
            <a:schemeClr val="accent2">
              <a:lumMod val="75000"/>
            </a:schemeClr>
          </a:solidFill>
        </a:ln>
      </dgm:spPr>
      <dgm:t>
        <a:bodyPr/>
        <a:lstStyle/>
        <a:p>
          <a:pPr algn="l"/>
          <a:r>
            <a:rPr kumimoji="1" lang="ja-JP" altLang="en-US" sz="1200" b="1" dirty="0" smtClean="0"/>
            <a:t>１</a:t>
          </a:r>
          <a:r>
            <a:rPr kumimoji="1" lang="en-US" altLang="ja-JP" sz="1200" b="1" dirty="0" smtClean="0"/>
            <a:t>.</a:t>
          </a:r>
          <a:r>
            <a:rPr kumimoji="1" lang="ja-JP" altLang="en-US" sz="1200" b="1" dirty="0" smtClean="0"/>
            <a:t>割引</a:t>
          </a:r>
          <a:endParaRPr kumimoji="1" lang="ja-JP" altLang="en-US" sz="1200" b="1" dirty="0"/>
        </a:p>
      </dgm:t>
    </dgm:pt>
    <dgm:pt modelId="{78F9040C-2D9E-4DD1-94B2-290AA4AABDAD}" type="parTrans" cxnId="{20F6DD7C-037E-4111-BB7D-2814363CB972}">
      <dgm:prSet/>
      <dgm:spPr>
        <a:ln>
          <a:solidFill>
            <a:schemeClr val="accent2">
              <a:lumMod val="75000"/>
            </a:schemeClr>
          </a:solidFill>
        </a:ln>
      </dgm:spPr>
      <dgm:t>
        <a:bodyPr/>
        <a:lstStyle/>
        <a:p>
          <a:endParaRPr kumimoji="1" lang="ja-JP" altLang="en-US"/>
        </a:p>
      </dgm:t>
    </dgm:pt>
    <dgm:pt modelId="{69FBF05B-1AD0-466E-A0A7-311D304D9B74}" type="sibTrans" cxnId="{20F6DD7C-037E-4111-BB7D-2814363CB972}">
      <dgm:prSet/>
      <dgm:spPr/>
      <dgm:t>
        <a:bodyPr/>
        <a:lstStyle/>
        <a:p>
          <a:endParaRPr kumimoji="1" lang="ja-JP" altLang="en-US"/>
        </a:p>
      </dgm:t>
    </dgm:pt>
    <dgm:pt modelId="{38BC91C6-DD90-426F-9A90-37ACA8F34AE8}">
      <dgm:prSet phldrT="[テキスト]" custT="1"/>
      <dgm:spPr>
        <a:solidFill>
          <a:schemeClr val="accent2">
            <a:lumMod val="20000"/>
            <a:lumOff val="80000"/>
          </a:schemeClr>
        </a:solidFill>
        <a:ln>
          <a:solidFill>
            <a:schemeClr val="accent2">
              <a:lumMod val="75000"/>
            </a:schemeClr>
          </a:solidFill>
        </a:ln>
      </dgm:spPr>
      <dgm:t>
        <a:bodyPr/>
        <a:lstStyle/>
        <a:p>
          <a:pPr algn="l"/>
          <a:r>
            <a:rPr lang="ja-JP" altLang="en-US" sz="1200" b="1" dirty="0" smtClean="0">
              <a:latin typeface="メイリオ" pitchFamily="50" charset="-128"/>
              <a:ea typeface="メイリオ" pitchFamily="50" charset="-128"/>
              <a:cs typeface="メイリオ" pitchFamily="50" charset="-128"/>
            </a:rPr>
            <a:t>２</a:t>
          </a:r>
          <a:r>
            <a:rPr lang="en-US" altLang="ja-JP" sz="1200" b="1" dirty="0" smtClean="0">
              <a:latin typeface="メイリオ" pitchFamily="50" charset="-128"/>
              <a:ea typeface="メイリオ" pitchFamily="50" charset="-128"/>
              <a:cs typeface="メイリオ" pitchFamily="50" charset="-128"/>
            </a:rPr>
            <a:t>.</a:t>
          </a:r>
          <a:r>
            <a:rPr lang="ja-JP" altLang="en-US" sz="1200" b="1" dirty="0" smtClean="0">
              <a:latin typeface="メイリオ" pitchFamily="50" charset="-128"/>
              <a:ea typeface="メイリオ" pitchFamily="50" charset="-128"/>
              <a:cs typeface="メイリオ" pitchFamily="50" charset="-128"/>
            </a:rPr>
            <a:t>特典</a:t>
          </a:r>
          <a:endParaRPr kumimoji="1" lang="ja-JP" altLang="en-US" sz="1200" b="1" dirty="0"/>
        </a:p>
      </dgm:t>
    </dgm:pt>
    <dgm:pt modelId="{03825F2B-5DA5-4042-BA6C-A887794D21DC}" type="parTrans" cxnId="{CAA7E9DE-9F0B-4196-9D1E-C64015CA8012}">
      <dgm:prSet/>
      <dgm:spPr>
        <a:ln>
          <a:solidFill>
            <a:schemeClr val="accent2">
              <a:lumMod val="75000"/>
            </a:schemeClr>
          </a:solidFill>
        </a:ln>
      </dgm:spPr>
      <dgm:t>
        <a:bodyPr/>
        <a:lstStyle/>
        <a:p>
          <a:endParaRPr kumimoji="1" lang="ja-JP" altLang="en-US"/>
        </a:p>
      </dgm:t>
    </dgm:pt>
    <dgm:pt modelId="{F4690668-FDDD-4CEF-BB16-458FB3FA5172}" type="sibTrans" cxnId="{CAA7E9DE-9F0B-4196-9D1E-C64015CA8012}">
      <dgm:prSet/>
      <dgm:spPr/>
      <dgm:t>
        <a:bodyPr/>
        <a:lstStyle/>
        <a:p>
          <a:endParaRPr kumimoji="1" lang="ja-JP" altLang="en-US"/>
        </a:p>
      </dgm:t>
    </dgm:pt>
    <dgm:pt modelId="{B6E3BEAE-9879-4111-8347-6841A6C18FED}">
      <dgm:prSet phldrT="[テキスト]" custT="1"/>
      <dgm:spPr>
        <a:solidFill>
          <a:schemeClr val="accent2">
            <a:lumMod val="20000"/>
            <a:lumOff val="80000"/>
          </a:schemeClr>
        </a:solidFill>
        <a:ln>
          <a:solidFill>
            <a:schemeClr val="accent2">
              <a:lumMod val="75000"/>
            </a:schemeClr>
          </a:solidFill>
        </a:ln>
      </dgm:spPr>
      <dgm:t>
        <a:bodyPr/>
        <a:lstStyle/>
        <a:p>
          <a:pPr algn="l"/>
          <a:r>
            <a:rPr kumimoji="1" lang="ja-JP" altLang="en-US" sz="1200" b="1" dirty="0" smtClean="0">
              <a:latin typeface="メイリオ" pitchFamily="50" charset="-128"/>
              <a:ea typeface="メイリオ" pitchFamily="50" charset="-128"/>
              <a:cs typeface="メイリオ" pitchFamily="50" charset="-128"/>
            </a:rPr>
            <a:t>３</a:t>
          </a:r>
          <a:r>
            <a:rPr kumimoji="1" lang="en-US" altLang="ja-JP" sz="1200" b="1" dirty="0" smtClean="0">
              <a:latin typeface="メイリオ" pitchFamily="50" charset="-128"/>
              <a:ea typeface="メイリオ" pitchFamily="50" charset="-128"/>
              <a:cs typeface="メイリオ" pitchFamily="50" charset="-128"/>
            </a:rPr>
            <a:t>.</a:t>
          </a:r>
          <a:r>
            <a:rPr kumimoji="1" lang="ja-JP" altLang="en-US" sz="1200" b="1" dirty="0" smtClean="0">
              <a:latin typeface="メイリオ" pitchFamily="50" charset="-128"/>
              <a:ea typeface="メイリオ" pitchFamily="50" charset="-128"/>
              <a:cs typeface="メイリオ" pitchFamily="50" charset="-128"/>
            </a:rPr>
            <a:t>時間</a:t>
          </a:r>
          <a:endParaRPr kumimoji="1" lang="ja-JP" altLang="en-US" sz="1200" b="1" dirty="0"/>
        </a:p>
      </dgm:t>
    </dgm:pt>
    <dgm:pt modelId="{CB025838-CC39-4B47-9E1E-9AB395DA1147}" type="parTrans" cxnId="{9004CA18-2972-4AA9-918C-DD25CD9AC889}">
      <dgm:prSet/>
      <dgm:spPr>
        <a:ln>
          <a:solidFill>
            <a:schemeClr val="accent2">
              <a:lumMod val="75000"/>
            </a:schemeClr>
          </a:solidFill>
        </a:ln>
      </dgm:spPr>
      <dgm:t>
        <a:bodyPr/>
        <a:lstStyle/>
        <a:p>
          <a:endParaRPr kumimoji="1" lang="ja-JP" altLang="en-US"/>
        </a:p>
      </dgm:t>
    </dgm:pt>
    <dgm:pt modelId="{F7D90F59-E350-40F3-8C3B-A833C8A62A9F}" type="sibTrans" cxnId="{9004CA18-2972-4AA9-918C-DD25CD9AC889}">
      <dgm:prSet/>
      <dgm:spPr/>
      <dgm:t>
        <a:bodyPr/>
        <a:lstStyle/>
        <a:p>
          <a:endParaRPr kumimoji="1" lang="ja-JP" altLang="en-US"/>
        </a:p>
      </dgm:t>
    </dgm:pt>
    <dgm:pt modelId="{5B982D5D-F329-4107-B0B0-7F79CF3B59A0}">
      <dgm:prSet phldrT="[テキスト]" custT="1"/>
      <dgm:spPr>
        <a:solidFill>
          <a:schemeClr val="accent2">
            <a:lumMod val="20000"/>
            <a:lumOff val="80000"/>
          </a:schemeClr>
        </a:solidFill>
        <a:ln>
          <a:solidFill>
            <a:schemeClr val="accent2">
              <a:lumMod val="75000"/>
            </a:schemeClr>
          </a:solidFill>
        </a:ln>
      </dgm:spPr>
      <dgm:t>
        <a:bodyPr/>
        <a:lstStyle/>
        <a:p>
          <a:pPr algn="l"/>
          <a:r>
            <a:rPr kumimoji="1" lang="ja-JP" altLang="en-US" sz="1200" b="1" dirty="0" smtClean="0"/>
            <a:t>４</a:t>
          </a:r>
          <a:r>
            <a:rPr kumimoji="1" lang="en-US" altLang="ja-JP" sz="1200" b="1" dirty="0" smtClean="0"/>
            <a:t>.</a:t>
          </a:r>
          <a:r>
            <a:rPr kumimoji="1" lang="ja-JP" altLang="en-US" sz="1200" b="1" dirty="0" smtClean="0"/>
            <a:t>目玉</a:t>
          </a:r>
          <a:endParaRPr kumimoji="1" lang="ja-JP" altLang="en-US" sz="1200" b="1" dirty="0"/>
        </a:p>
      </dgm:t>
    </dgm:pt>
    <dgm:pt modelId="{ABBACA5E-E21D-43EC-A22D-579532EBD3C0}" type="parTrans" cxnId="{7A4B900D-EF2F-437B-868B-B9B62DFD03DA}">
      <dgm:prSet/>
      <dgm:spPr>
        <a:ln>
          <a:solidFill>
            <a:schemeClr val="accent2">
              <a:lumMod val="75000"/>
            </a:schemeClr>
          </a:solidFill>
        </a:ln>
      </dgm:spPr>
      <dgm:t>
        <a:bodyPr/>
        <a:lstStyle/>
        <a:p>
          <a:endParaRPr kumimoji="1" lang="ja-JP" altLang="en-US"/>
        </a:p>
      </dgm:t>
    </dgm:pt>
    <dgm:pt modelId="{65835D3A-CC3E-44CF-9EC7-0B4F5086EC14}" type="sibTrans" cxnId="{7A4B900D-EF2F-437B-868B-B9B62DFD03DA}">
      <dgm:prSet/>
      <dgm:spPr/>
      <dgm:t>
        <a:bodyPr/>
        <a:lstStyle/>
        <a:p>
          <a:endParaRPr kumimoji="1" lang="ja-JP" altLang="en-US"/>
        </a:p>
      </dgm:t>
    </dgm:pt>
    <dgm:pt modelId="{9761901E-6399-424D-B947-082E016F8405}">
      <dgm:prSet phldrT="[テキスト]" custT="1"/>
      <dgm:spPr>
        <a:solidFill>
          <a:schemeClr val="accent2">
            <a:lumMod val="20000"/>
            <a:lumOff val="80000"/>
          </a:schemeClr>
        </a:solidFill>
        <a:ln>
          <a:solidFill>
            <a:schemeClr val="accent2">
              <a:lumMod val="75000"/>
            </a:schemeClr>
          </a:solidFill>
        </a:ln>
      </dgm:spPr>
      <dgm:t>
        <a:bodyPr/>
        <a:lstStyle/>
        <a:p>
          <a:pPr algn="l"/>
          <a:r>
            <a:rPr kumimoji="1" lang="ja-JP" altLang="en-US" sz="1200" b="1" dirty="0" smtClean="0"/>
            <a:t>５</a:t>
          </a:r>
          <a:r>
            <a:rPr kumimoji="1" lang="en-US" altLang="ja-JP" sz="1200" b="1" dirty="0" smtClean="0"/>
            <a:t>.NEW</a:t>
          </a:r>
          <a:endParaRPr kumimoji="1" lang="ja-JP" altLang="en-US" sz="1200" b="1" dirty="0"/>
        </a:p>
      </dgm:t>
    </dgm:pt>
    <dgm:pt modelId="{A66A914D-5665-42C3-A643-DFEC93285DF9}" type="parTrans" cxnId="{858F5694-1829-41D0-A36A-27AF1B6BFD21}">
      <dgm:prSet/>
      <dgm:spPr>
        <a:ln>
          <a:solidFill>
            <a:schemeClr val="accent2">
              <a:lumMod val="75000"/>
            </a:schemeClr>
          </a:solidFill>
        </a:ln>
      </dgm:spPr>
      <dgm:t>
        <a:bodyPr/>
        <a:lstStyle/>
        <a:p>
          <a:endParaRPr kumimoji="1" lang="ja-JP" altLang="en-US"/>
        </a:p>
      </dgm:t>
    </dgm:pt>
    <dgm:pt modelId="{2DC96D26-7FBB-4872-BC8E-5CAE6C9BC9EF}" type="sibTrans" cxnId="{858F5694-1829-41D0-A36A-27AF1B6BFD21}">
      <dgm:prSet/>
      <dgm:spPr/>
      <dgm:t>
        <a:bodyPr/>
        <a:lstStyle/>
        <a:p>
          <a:endParaRPr kumimoji="1" lang="ja-JP" altLang="en-US"/>
        </a:p>
      </dgm:t>
    </dgm:pt>
    <dgm:pt modelId="{3413910D-7FCC-4669-BC62-8B1835B8495C}">
      <dgm:prSet phldrT="[テキスト]" custT="1"/>
      <dgm:spPr>
        <a:solidFill>
          <a:schemeClr val="accent2">
            <a:lumMod val="20000"/>
            <a:lumOff val="80000"/>
          </a:schemeClr>
        </a:solidFill>
        <a:ln>
          <a:solidFill>
            <a:schemeClr val="accent2">
              <a:lumMod val="75000"/>
            </a:schemeClr>
          </a:solidFill>
        </a:ln>
      </dgm:spPr>
      <dgm:t>
        <a:bodyPr/>
        <a:lstStyle/>
        <a:p>
          <a:pPr algn="l"/>
          <a:r>
            <a:rPr kumimoji="1" lang="ja-JP" altLang="en-US" sz="1200" b="1" dirty="0" smtClean="0"/>
            <a:t>６</a:t>
          </a:r>
          <a:r>
            <a:rPr kumimoji="1" lang="en-US" altLang="ja-JP" sz="1200" b="1" dirty="0" smtClean="0"/>
            <a:t>.</a:t>
          </a:r>
          <a:r>
            <a:rPr kumimoji="1" lang="ja-JP" altLang="en-US" sz="1200" b="1" dirty="0" smtClean="0"/>
            <a:t>題目</a:t>
          </a:r>
          <a:endParaRPr kumimoji="1" lang="ja-JP" altLang="en-US" sz="1200" b="1" dirty="0"/>
        </a:p>
      </dgm:t>
    </dgm:pt>
    <dgm:pt modelId="{02B050A1-6CC0-4D92-A84A-CFD9DC85C990}" type="parTrans" cxnId="{A4D9E91E-4942-47CF-8E80-D8AAAD2E69A8}">
      <dgm:prSet/>
      <dgm:spPr>
        <a:ln>
          <a:solidFill>
            <a:schemeClr val="accent2">
              <a:lumMod val="75000"/>
            </a:schemeClr>
          </a:solidFill>
        </a:ln>
      </dgm:spPr>
      <dgm:t>
        <a:bodyPr/>
        <a:lstStyle/>
        <a:p>
          <a:endParaRPr kumimoji="1" lang="ja-JP" altLang="en-US"/>
        </a:p>
      </dgm:t>
    </dgm:pt>
    <dgm:pt modelId="{F0F7F2D2-7BB8-40C8-B656-9269B1ADDA41}" type="sibTrans" cxnId="{A4D9E91E-4942-47CF-8E80-D8AAAD2E69A8}">
      <dgm:prSet/>
      <dgm:spPr/>
      <dgm:t>
        <a:bodyPr/>
        <a:lstStyle/>
        <a:p>
          <a:endParaRPr kumimoji="1" lang="ja-JP" altLang="en-US"/>
        </a:p>
      </dgm:t>
    </dgm:pt>
    <dgm:pt modelId="{D038A807-BAE1-41FE-AAB0-9565EEDD0431}">
      <dgm:prSet phldrT="[テキスト]" custT="1"/>
      <dgm:spPr>
        <a:solidFill>
          <a:schemeClr val="accent3"/>
        </a:solidFill>
        <a:ln>
          <a:noFill/>
        </a:ln>
      </dgm:spPr>
      <dgm:t>
        <a:bodyPr/>
        <a:lstStyle/>
        <a:p>
          <a:r>
            <a:rPr kumimoji="1" lang="ja-JP" altLang="en-US" sz="1200" b="1" dirty="0" smtClean="0">
              <a:solidFill>
                <a:schemeClr val="bg1"/>
              </a:solidFill>
            </a:rPr>
            <a:t>顧客定着　プラン</a:t>
          </a:r>
          <a:endParaRPr kumimoji="1" lang="ja-JP" altLang="en-US" sz="1200" b="1" dirty="0">
            <a:solidFill>
              <a:schemeClr val="bg1"/>
            </a:solidFill>
          </a:endParaRPr>
        </a:p>
      </dgm:t>
    </dgm:pt>
    <dgm:pt modelId="{54C91573-6DC2-4AB4-9FB2-829792ABB1E8}" type="parTrans" cxnId="{33597D10-BCF5-4722-B4F7-4013185988CF}">
      <dgm:prSet/>
      <dgm:spPr/>
      <dgm:t>
        <a:bodyPr/>
        <a:lstStyle/>
        <a:p>
          <a:endParaRPr kumimoji="1" lang="ja-JP" altLang="en-US"/>
        </a:p>
      </dgm:t>
    </dgm:pt>
    <dgm:pt modelId="{DBA47836-3F1E-413A-B39C-FD59D991A3C5}" type="sibTrans" cxnId="{33597D10-BCF5-4722-B4F7-4013185988CF}">
      <dgm:prSet/>
      <dgm:spPr/>
      <dgm:t>
        <a:bodyPr/>
        <a:lstStyle/>
        <a:p>
          <a:endParaRPr kumimoji="1" lang="ja-JP" altLang="en-US"/>
        </a:p>
      </dgm:t>
    </dgm:pt>
    <dgm:pt modelId="{4F788A4D-B0AA-48A5-BC8D-F81BB96FDF2F}">
      <dgm:prSet phldrT="[テキスト]" custT="1"/>
      <dgm:spPr>
        <a:solidFill>
          <a:schemeClr val="accent3">
            <a:lumMod val="60000"/>
            <a:lumOff val="40000"/>
          </a:schemeClr>
        </a:solidFill>
        <a:ln>
          <a:solidFill>
            <a:schemeClr val="accent3">
              <a:lumMod val="50000"/>
            </a:schemeClr>
          </a:solidFill>
        </a:ln>
      </dgm:spPr>
      <dgm:t>
        <a:bodyPr/>
        <a:lstStyle/>
        <a:p>
          <a:pPr algn="l"/>
          <a:r>
            <a:rPr kumimoji="1" lang="ja-JP" altLang="en-US" sz="1100" b="1" dirty="0" smtClean="0"/>
            <a:t>７</a:t>
          </a:r>
          <a:r>
            <a:rPr kumimoji="1" lang="en-US" altLang="ja-JP" sz="1100" b="1" dirty="0" smtClean="0"/>
            <a:t>.</a:t>
          </a:r>
          <a:r>
            <a:rPr kumimoji="1" lang="ja-JP" altLang="en-US" sz="1100" b="1" dirty="0" smtClean="0"/>
            <a:t>ネットワーク化</a:t>
          </a:r>
          <a:endParaRPr kumimoji="1" lang="ja-JP" altLang="en-US" sz="1100" b="1" dirty="0"/>
        </a:p>
      </dgm:t>
    </dgm:pt>
    <dgm:pt modelId="{DF16559A-D44B-4FAF-801C-144109A5F4F6}" type="parTrans" cxnId="{2C071358-F42B-49AB-819E-4A966C633599}">
      <dgm:prSet/>
      <dgm:spPr>
        <a:ln>
          <a:solidFill>
            <a:schemeClr val="accent3">
              <a:lumMod val="50000"/>
            </a:schemeClr>
          </a:solidFill>
        </a:ln>
      </dgm:spPr>
      <dgm:t>
        <a:bodyPr/>
        <a:lstStyle/>
        <a:p>
          <a:endParaRPr kumimoji="1" lang="ja-JP" altLang="en-US"/>
        </a:p>
      </dgm:t>
    </dgm:pt>
    <dgm:pt modelId="{B2B830CC-C3BA-4A1C-9887-049797F6D84A}" type="sibTrans" cxnId="{2C071358-F42B-49AB-819E-4A966C633599}">
      <dgm:prSet/>
      <dgm:spPr/>
      <dgm:t>
        <a:bodyPr/>
        <a:lstStyle/>
        <a:p>
          <a:endParaRPr kumimoji="1" lang="ja-JP" altLang="en-US"/>
        </a:p>
      </dgm:t>
    </dgm:pt>
    <dgm:pt modelId="{3DF44980-C2B7-4685-B2AF-C09B20A07746}">
      <dgm:prSet phldrT="[テキスト]" custT="1"/>
      <dgm:spPr>
        <a:solidFill>
          <a:schemeClr val="accent3">
            <a:lumMod val="60000"/>
            <a:lumOff val="40000"/>
          </a:schemeClr>
        </a:solidFill>
        <a:ln>
          <a:solidFill>
            <a:schemeClr val="accent3">
              <a:lumMod val="50000"/>
            </a:schemeClr>
          </a:solidFill>
        </a:ln>
      </dgm:spPr>
      <dgm:t>
        <a:bodyPr/>
        <a:lstStyle/>
        <a:p>
          <a:pPr algn="l"/>
          <a:r>
            <a:rPr kumimoji="1" lang="ja-JP" altLang="en-US" sz="1100" b="1" dirty="0" smtClean="0"/>
            <a:t>８</a:t>
          </a:r>
          <a:r>
            <a:rPr kumimoji="1" lang="en-US" altLang="ja-JP" sz="1100" b="1" dirty="0" smtClean="0"/>
            <a:t>.</a:t>
          </a:r>
          <a:r>
            <a:rPr kumimoji="1" lang="ja-JP" altLang="en-US" sz="1100" b="1" dirty="0" smtClean="0"/>
            <a:t>会員化</a:t>
          </a:r>
          <a:endParaRPr kumimoji="1" lang="ja-JP" altLang="en-US" sz="1100" b="1" dirty="0"/>
        </a:p>
      </dgm:t>
    </dgm:pt>
    <dgm:pt modelId="{4E02921F-2FA4-4D4D-880B-55CDDF2A1DF2}" type="parTrans" cxnId="{F5346A5E-1352-421A-BE42-64207A886BE2}">
      <dgm:prSet/>
      <dgm:spPr>
        <a:ln>
          <a:solidFill>
            <a:schemeClr val="accent3">
              <a:lumMod val="50000"/>
            </a:schemeClr>
          </a:solidFill>
        </a:ln>
      </dgm:spPr>
      <dgm:t>
        <a:bodyPr/>
        <a:lstStyle/>
        <a:p>
          <a:endParaRPr kumimoji="1" lang="ja-JP" altLang="en-US"/>
        </a:p>
      </dgm:t>
    </dgm:pt>
    <dgm:pt modelId="{757ED8D8-47C0-4E5F-A2A6-C06B8F0E91AA}" type="sibTrans" cxnId="{F5346A5E-1352-421A-BE42-64207A886BE2}">
      <dgm:prSet/>
      <dgm:spPr/>
      <dgm:t>
        <a:bodyPr/>
        <a:lstStyle/>
        <a:p>
          <a:endParaRPr kumimoji="1" lang="ja-JP" altLang="en-US"/>
        </a:p>
      </dgm:t>
    </dgm:pt>
    <dgm:pt modelId="{3DA59DB1-11EC-449D-9981-06056407E210}">
      <dgm:prSet phldrT="[テキスト]" custT="1"/>
      <dgm:spPr>
        <a:solidFill>
          <a:schemeClr val="accent3">
            <a:lumMod val="60000"/>
            <a:lumOff val="40000"/>
          </a:schemeClr>
        </a:solidFill>
        <a:ln>
          <a:solidFill>
            <a:schemeClr val="accent3">
              <a:lumMod val="50000"/>
            </a:schemeClr>
          </a:solidFill>
        </a:ln>
      </dgm:spPr>
      <dgm:t>
        <a:bodyPr/>
        <a:lstStyle/>
        <a:p>
          <a:pPr algn="l"/>
          <a:r>
            <a:rPr kumimoji="1" lang="ja-JP" altLang="en-US" sz="1100" b="1" dirty="0" smtClean="0"/>
            <a:t>９</a:t>
          </a:r>
          <a:r>
            <a:rPr kumimoji="1" lang="en-US" altLang="ja-JP" sz="1100" b="1" dirty="0" smtClean="0"/>
            <a:t>.</a:t>
          </a:r>
          <a:r>
            <a:rPr kumimoji="1" lang="ja-JP" altLang="en-US" sz="1100" b="1" dirty="0" smtClean="0"/>
            <a:t>プレミアム</a:t>
          </a:r>
          <a:endParaRPr kumimoji="1" lang="ja-JP" altLang="en-US" sz="1100" b="1" dirty="0"/>
        </a:p>
      </dgm:t>
    </dgm:pt>
    <dgm:pt modelId="{BEC171E0-55C5-4DFB-A61A-23CB3CA23086}" type="parTrans" cxnId="{8D0B14A8-34C1-426A-9A1D-E68F8C771E0A}">
      <dgm:prSet/>
      <dgm:spPr>
        <a:ln>
          <a:solidFill>
            <a:schemeClr val="accent3">
              <a:lumMod val="50000"/>
            </a:schemeClr>
          </a:solidFill>
        </a:ln>
      </dgm:spPr>
      <dgm:t>
        <a:bodyPr/>
        <a:lstStyle/>
        <a:p>
          <a:endParaRPr kumimoji="1" lang="ja-JP" altLang="en-US"/>
        </a:p>
      </dgm:t>
    </dgm:pt>
    <dgm:pt modelId="{65F79B43-70AD-4345-B431-0F69C692168E}" type="sibTrans" cxnId="{8D0B14A8-34C1-426A-9A1D-E68F8C771E0A}">
      <dgm:prSet/>
      <dgm:spPr/>
      <dgm:t>
        <a:bodyPr/>
        <a:lstStyle/>
        <a:p>
          <a:endParaRPr kumimoji="1" lang="ja-JP" altLang="en-US"/>
        </a:p>
      </dgm:t>
    </dgm:pt>
    <dgm:pt modelId="{92B54066-60D8-45A6-87A3-D5645F797C6C}">
      <dgm:prSet phldrT="[テキスト]" custT="1"/>
      <dgm:spPr>
        <a:solidFill>
          <a:schemeClr val="accent3">
            <a:lumMod val="60000"/>
            <a:lumOff val="40000"/>
          </a:schemeClr>
        </a:solidFill>
        <a:ln>
          <a:solidFill>
            <a:schemeClr val="accent3">
              <a:lumMod val="50000"/>
            </a:schemeClr>
          </a:solidFill>
        </a:ln>
      </dgm:spPr>
      <dgm:t>
        <a:bodyPr/>
        <a:lstStyle/>
        <a:p>
          <a:pPr algn="l"/>
          <a:r>
            <a:rPr kumimoji="1" lang="ja-JP" altLang="en-US" sz="1100" b="1" dirty="0" smtClean="0"/>
            <a:t>１０</a:t>
          </a:r>
          <a:r>
            <a:rPr kumimoji="1" lang="en-US" altLang="ja-JP" sz="1100" b="1" dirty="0" smtClean="0"/>
            <a:t>.</a:t>
          </a:r>
          <a:r>
            <a:rPr kumimoji="1" lang="ja-JP" altLang="en-US" sz="1100" b="1" dirty="0" smtClean="0"/>
            <a:t>特別</a:t>
          </a:r>
          <a:endParaRPr kumimoji="1" lang="ja-JP" altLang="en-US" sz="1100" b="1" dirty="0"/>
        </a:p>
      </dgm:t>
    </dgm:pt>
    <dgm:pt modelId="{EBB1F01B-A27B-499B-AD34-4F140085FD82}" type="parTrans" cxnId="{C64984DA-4E6A-4553-83E5-AF154FE4C643}">
      <dgm:prSet/>
      <dgm:spPr>
        <a:ln>
          <a:solidFill>
            <a:schemeClr val="accent3">
              <a:lumMod val="50000"/>
            </a:schemeClr>
          </a:solidFill>
        </a:ln>
      </dgm:spPr>
      <dgm:t>
        <a:bodyPr/>
        <a:lstStyle/>
        <a:p>
          <a:endParaRPr kumimoji="1" lang="ja-JP" altLang="en-US"/>
        </a:p>
      </dgm:t>
    </dgm:pt>
    <dgm:pt modelId="{9D95FFA5-2923-4022-A870-418FB47F7F18}" type="sibTrans" cxnId="{C64984DA-4E6A-4553-83E5-AF154FE4C643}">
      <dgm:prSet/>
      <dgm:spPr/>
      <dgm:t>
        <a:bodyPr/>
        <a:lstStyle/>
        <a:p>
          <a:endParaRPr kumimoji="1" lang="ja-JP" altLang="en-US"/>
        </a:p>
      </dgm:t>
    </dgm:pt>
    <dgm:pt modelId="{E63CCA56-971C-48E4-9D20-3435E2ACC80B}">
      <dgm:prSet phldrT="[テキスト]" custT="1">
        <dgm:style>
          <a:lnRef idx="2">
            <a:schemeClr val="accent6"/>
          </a:lnRef>
          <a:fillRef idx="1">
            <a:schemeClr val="lt1"/>
          </a:fillRef>
          <a:effectRef idx="0">
            <a:schemeClr val="accent6"/>
          </a:effectRef>
          <a:fontRef idx="minor">
            <a:schemeClr val="dk1"/>
          </a:fontRef>
        </dgm:style>
      </dgm:prSet>
      <dgm:spPr>
        <a:solidFill>
          <a:schemeClr val="accent6">
            <a:lumMod val="75000"/>
          </a:schemeClr>
        </a:solidFill>
        <a:ln>
          <a:noFill/>
        </a:ln>
      </dgm:spPr>
      <dgm:t>
        <a:bodyPr/>
        <a:lstStyle/>
        <a:p>
          <a:r>
            <a:rPr kumimoji="1" lang="ja-JP" altLang="en-US" sz="1200" b="1" dirty="0" smtClean="0">
              <a:solidFill>
                <a:schemeClr val="bg1"/>
              </a:solidFill>
            </a:rPr>
            <a:t>イメージ　告知プラン</a:t>
          </a:r>
          <a:endParaRPr kumimoji="1" lang="ja-JP" altLang="en-US" sz="1200" b="1" dirty="0">
            <a:solidFill>
              <a:schemeClr val="bg1"/>
            </a:solidFill>
          </a:endParaRPr>
        </a:p>
      </dgm:t>
    </dgm:pt>
    <dgm:pt modelId="{12AA07E5-B1DE-4D25-A4DC-3C0C25D5D6D3}" type="parTrans" cxnId="{AFF09D17-9E4A-4663-9C48-E268B7C5AA0A}">
      <dgm:prSet/>
      <dgm:spPr/>
      <dgm:t>
        <a:bodyPr/>
        <a:lstStyle/>
        <a:p>
          <a:endParaRPr kumimoji="1" lang="ja-JP" altLang="en-US"/>
        </a:p>
      </dgm:t>
    </dgm:pt>
    <dgm:pt modelId="{7162F9C8-2D08-4DA2-BCB7-AE0AA69C9F5D}" type="sibTrans" cxnId="{AFF09D17-9E4A-4663-9C48-E268B7C5AA0A}">
      <dgm:prSet/>
      <dgm:spPr/>
      <dgm:t>
        <a:bodyPr/>
        <a:lstStyle/>
        <a:p>
          <a:endParaRPr kumimoji="1" lang="ja-JP" altLang="en-US"/>
        </a:p>
      </dgm:t>
    </dgm:pt>
    <dgm:pt modelId="{C4051667-2765-4AB5-B42B-19E6F618C985}">
      <dgm:prSet phldrT="[テキスト]" custT="1">
        <dgm:style>
          <a:lnRef idx="2">
            <a:schemeClr val="accent6"/>
          </a:lnRef>
          <a:fillRef idx="1">
            <a:schemeClr val="lt1"/>
          </a:fillRef>
          <a:effectRef idx="0">
            <a:schemeClr val="accent6"/>
          </a:effectRef>
          <a:fontRef idx="minor">
            <a:schemeClr val="dk1"/>
          </a:fontRef>
        </dgm:style>
      </dgm:prSet>
      <dgm:spPr>
        <a:ln/>
      </dgm:spPr>
      <dgm:t>
        <a:bodyPr/>
        <a:lstStyle/>
        <a:p>
          <a:pPr algn="l"/>
          <a:r>
            <a:rPr kumimoji="1" lang="ja-JP" altLang="en-US" sz="1100" b="1" dirty="0" smtClean="0"/>
            <a:t>１１</a:t>
          </a:r>
          <a:r>
            <a:rPr kumimoji="1" lang="en-US" altLang="ja-JP" sz="1100" b="1" dirty="0" smtClean="0"/>
            <a:t>.</a:t>
          </a:r>
          <a:r>
            <a:rPr kumimoji="1" lang="ja-JP" altLang="en-US" sz="1100" b="1" dirty="0" smtClean="0"/>
            <a:t>デザイン統一</a:t>
          </a:r>
          <a:endParaRPr kumimoji="1" lang="ja-JP" altLang="en-US" sz="1100" b="1" dirty="0"/>
        </a:p>
      </dgm:t>
    </dgm:pt>
    <dgm:pt modelId="{B4AEBD36-2BAF-459D-939E-45046D801409}" type="parTrans" cxnId="{7CA19477-CA7F-47F0-9436-1D1CA50AAD74}">
      <dgm:prSet>
        <dgm:style>
          <a:lnRef idx="2">
            <a:schemeClr val="accent6"/>
          </a:lnRef>
          <a:fillRef idx="1">
            <a:schemeClr val="lt1"/>
          </a:fillRef>
          <a:effectRef idx="0">
            <a:schemeClr val="accent6"/>
          </a:effectRef>
          <a:fontRef idx="minor">
            <a:schemeClr val="dk1"/>
          </a:fontRef>
        </dgm:style>
      </dgm:prSet>
      <dgm:spPr>
        <a:ln/>
      </dgm:spPr>
      <dgm:t>
        <a:bodyPr/>
        <a:lstStyle/>
        <a:p>
          <a:endParaRPr kumimoji="1" lang="ja-JP" altLang="en-US"/>
        </a:p>
      </dgm:t>
    </dgm:pt>
    <dgm:pt modelId="{E6C7DABF-906B-4443-A564-18403E708513}" type="sibTrans" cxnId="{7CA19477-CA7F-47F0-9436-1D1CA50AAD74}">
      <dgm:prSet/>
      <dgm:spPr/>
      <dgm:t>
        <a:bodyPr/>
        <a:lstStyle/>
        <a:p>
          <a:endParaRPr kumimoji="1" lang="ja-JP" altLang="en-US"/>
        </a:p>
      </dgm:t>
    </dgm:pt>
    <dgm:pt modelId="{50193E51-9727-4C2F-AED0-F4024EB18C26}">
      <dgm:prSet phldrT="[テキスト]" custT="1">
        <dgm:style>
          <a:lnRef idx="2">
            <a:schemeClr val="accent6"/>
          </a:lnRef>
          <a:fillRef idx="1">
            <a:schemeClr val="lt1"/>
          </a:fillRef>
          <a:effectRef idx="0">
            <a:schemeClr val="accent6"/>
          </a:effectRef>
          <a:fontRef idx="minor">
            <a:schemeClr val="dk1"/>
          </a:fontRef>
        </dgm:style>
      </dgm:prSet>
      <dgm:spPr>
        <a:ln/>
      </dgm:spPr>
      <dgm:t>
        <a:bodyPr/>
        <a:lstStyle/>
        <a:p>
          <a:pPr algn="l"/>
          <a:r>
            <a:rPr kumimoji="1" lang="ja-JP" altLang="en-US" sz="1100" b="1" dirty="0" smtClean="0"/>
            <a:t>１２</a:t>
          </a:r>
          <a:r>
            <a:rPr kumimoji="1" lang="en-US" altLang="ja-JP" sz="1100" b="1" dirty="0" smtClean="0"/>
            <a:t>.</a:t>
          </a:r>
          <a:r>
            <a:rPr kumimoji="1" lang="ja-JP" altLang="en-US" sz="1100" b="1" dirty="0" smtClean="0"/>
            <a:t>提案</a:t>
          </a:r>
          <a:endParaRPr kumimoji="1" lang="ja-JP" altLang="en-US" sz="1100" b="1" dirty="0"/>
        </a:p>
      </dgm:t>
    </dgm:pt>
    <dgm:pt modelId="{FBE569D4-51DE-497A-944E-C044C3A2F0E9}" type="parTrans" cxnId="{951FDBFA-108F-44D7-8AE1-61318544932E}">
      <dgm:prSet>
        <dgm:style>
          <a:lnRef idx="2">
            <a:schemeClr val="accent6"/>
          </a:lnRef>
          <a:fillRef idx="1">
            <a:schemeClr val="lt1"/>
          </a:fillRef>
          <a:effectRef idx="0">
            <a:schemeClr val="accent6"/>
          </a:effectRef>
          <a:fontRef idx="minor">
            <a:schemeClr val="dk1"/>
          </a:fontRef>
        </dgm:style>
      </dgm:prSet>
      <dgm:spPr>
        <a:ln/>
      </dgm:spPr>
      <dgm:t>
        <a:bodyPr/>
        <a:lstStyle/>
        <a:p>
          <a:endParaRPr kumimoji="1" lang="ja-JP" altLang="en-US"/>
        </a:p>
      </dgm:t>
    </dgm:pt>
    <dgm:pt modelId="{01307DDD-A4C5-40A2-BD6C-544164081437}" type="sibTrans" cxnId="{951FDBFA-108F-44D7-8AE1-61318544932E}">
      <dgm:prSet/>
      <dgm:spPr/>
      <dgm:t>
        <a:bodyPr/>
        <a:lstStyle/>
        <a:p>
          <a:endParaRPr kumimoji="1" lang="ja-JP" altLang="en-US"/>
        </a:p>
      </dgm:t>
    </dgm:pt>
    <dgm:pt modelId="{EA2939A2-E667-4DDF-BA3F-EF98345835CF}">
      <dgm:prSet phldrT="[テキスト]" custT="1">
        <dgm:style>
          <a:lnRef idx="2">
            <a:schemeClr val="accent6"/>
          </a:lnRef>
          <a:fillRef idx="1">
            <a:schemeClr val="lt1"/>
          </a:fillRef>
          <a:effectRef idx="0">
            <a:schemeClr val="accent6"/>
          </a:effectRef>
          <a:fontRef idx="minor">
            <a:schemeClr val="dk1"/>
          </a:fontRef>
        </dgm:style>
      </dgm:prSet>
      <dgm:spPr>
        <a:ln/>
      </dgm:spPr>
      <dgm:t>
        <a:bodyPr/>
        <a:lstStyle/>
        <a:p>
          <a:pPr algn="l"/>
          <a:r>
            <a:rPr kumimoji="1" lang="ja-JP" altLang="en-US" sz="1100" b="1" dirty="0" smtClean="0"/>
            <a:t>１３</a:t>
          </a:r>
          <a:r>
            <a:rPr kumimoji="1" lang="en-US" altLang="ja-JP" sz="1100" b="1" dirty="0" smtClean="0"/>
            <a:t>.</a:t>
          </a:r>
          <a:r>
            <a:rPr kumimoji="1" lang="ja-JP" altLang="en-US" sz="1100" b="1" dirty="0" smtClean="0"/>
            <a:t>イベント</a:t>
          </a:r>
          <a:endParaRPr kumimoji="1" lang="ja-JP" altLang="en-US" sz="1100" b="1" dirty="0"/>
        </a:p>
      </dgm:t>
    </dgm:pt>
    <dgm:pt modelId="{7CBB67E6-ABBF-4C3F-9C83-D30E1C1D0621}" type="parTrans" cxnId="{6CD12994-3FE6-4399-81A0-BE913568BD24}">
      <dgm:prSet>
        <dgm:style>
          <a:lnRef idx="2">
            <a:schemeClr val="accent6"/>
          </a:lnRef>
          <a:fillRef idx="1">
            <a:schemeClr val="lt1"/>
          </a:fillRef>
          <a:effectRef idx="0">
            <a:schemeClr val="accent6"/>
          </a:effectRef>
          <a:fontRef idx="minor">
            <a:schemeClr val="dk1"/>
          </a:fontRef>
        </dgm:style>
      </dgm:prSet>
      <dgm:spPr>
        <a:ln/>
      </dgm:spPr>
      <dgm:t>
        <a:bodyPr/>
        <a:lstStyle/>
        <a:p>
          <a:endParaRPr kumimoji="1" lang="ja-JP" altLang="en-US"/>
        </a:p>
      </dgm:t>
    </dgm:pt>
    <dgm:pt modelId="{51457AA5-7E75-4664-AB90-2639968E9962}" type="sibTrans" cxnId="{6CD12994-3FE6-4399-81A0-BE913568BD24}">
      <dgm:prSet/>
      <dgm:spPr/>
      <dgm:t>
        <a:bodyPr/>
        <a:lstStyle/>
        <a:p>
          <a:endParaRPr kumimoji="1" lang="ja-JP" altLang="en-US"/>
        </a:p>
      </dgm:t>
    </dgm:pt>
    <dgm:pt modelId="{2397D36D-D851-4C4E-A7FC-CC3C5F727A7D}">
      <dgm:prSet phldrT="[テキスト]" custT="1">
        <dgm:style>
          <a:lnRef idx="2">
            <a:schemeClr val="accent6"/>
          </a:lnRef>
          <a:fillRef idx="1">
            <a:schemeClr val="lt1"/>
          </a:fillRef>
          <a:effectRef idx="0">
            <a:schemeClr val="accent6"/>
          </a:effectRef>
          <a:fontRef idx="minor">
            <a:schemeClr val="dk1"/>
          </a:fontRef>
        </dgm:style>
      </dgm:prSet>
      <dgm:spPr>
        <a:ln/>
      </dgm:spPr>
      <dgm:t>
        <a:bodyPr/>
        <a:lstStyle/>
        <a:p>
          <a:pPr algn="l"/>
          <a:r>
            <a:rPr kumimoji="1" lang="ja-JP" altLang="en-US" sz="1100" b="1" dirty="0" smtClean="0"/>
            <a:t>１４</a:t>
          </a:r>
          <a:r>
            <a:rPr kumimoji="1" lang="en-US" altLang="ja-JP" sz="1100" b="1" dirty="0" smtClean="0"/>
            <a:t>.</a:t>
          </a:r>
          <a:r>
            <a:rPr kumimoji="1" lang="ja-JP" altLang="en-US" sz="1100" b="1" dirty="0" smtClean="0"/>
            <a:t>カテゴリー</a:t>
          </a:r>
          <a:endParaRPr kumimoji="1" lang="ja-JP" altLang="en-US" sz="1100" b="1" dirty="0"/>
        </a:p>
      </dgm:t>
    </dgm:pt>
    <dgm:pt modelId="{46F3793B-2906-47CB-AB7D-FC09BD4572EC}" type="parTrans" cxnId="{D8F2D65C-27C7-4FF5-84E7-8152DAEC05E6}">
      <dgm:prSet>
        <dgm:style>
          <a:lnRef idx="2">
            <a:schemeClr val="accent6"/>
          </a:lnRef>
          <a:fillRef idx="1">
            <a:schemeClr val="lt1"/>
          </a:fillRef>
          <a:effectRef idx="0">
            <a:schemeClr val="accent6"/>
          </a:effectRef>
          <a:fontRef idx="minor">
            <a:schemeClr val="dk1"/>
          </a:fontRef>
        </dgm:style>
      </dgm:prSet>
      <dgm:spPr>
        <a:ln/>
      </dgm:spPr>
      <dgm:t>
        <a:bodyPr/>
        <a:lstStyle/>
        <a:p>
          <a:endParaRPr kumimoji="1" lang="ja-JP" altLang="en-US"/>
        </a:p>
      </dgm:t>
    </dgm:pt>
    <dgm:pt modelId="{41D13339-B421-4D06-9AB8-C4C5A70E59A5}" type="sibTrans" cxnId="{D8F2D65C-27C7-4FF5-84E7-8152DAEC05E6}">
      <dgm:prSet/>
      <dgm:spPr/>
      <dgm:t>
        <a:bodyPr/>
        <a:lstStyle/>
        <a:p>
          <a:endParaRPr kumimoji="1" lang="ja-JP" altLang="en-US"/>
        </a:p>
      </dgm:t>
    </dgm:pt>
    <dgm:pt modelId="{9C89246B-EA83-4C41-9B4C-F9D509826FB7}">
      <dgm:prSet phldrT="[テキスト]" custT="1">
        <dgm:style>
          <a:lnRef idx="2">
            <a:schemeClr val="accent6"/>
          </a:lnRef>
          <a:fillRef idx="1">
            <a:schemeClr val="lt1"/>
          </a:fillRef>
          <a:effectRef idx="0">
            <a:schemeClr val="accent6"/>
          </a:effectRef>
          <a:fontRef idx="minor">
            <a:schemeClr val="dk1"/>
          </a:fontRef>
        </dgm:style>
      </dgm:prSet>
      <dgm:spPr>
        <a:ln/>
      </dgm:spPr>
      <dgm:t>
        <a:bodyPr/>
        <a:lstStyle/>
        <a:p>
          <a:pPr algn="l"/>
          <a:r>
            <a:rPr kumimoji="1" lang="ja-JP" altLang="en-US" sz="1100" b="1" dirty="0" smtClean="0"/>
            <a:t>１５</a:t>
          </a:r>
          <a:r>
            <a:rPr kumimoji="1" lang="en-US" altLang="ja-JP" sz="1100" b="1" dirty="0" smtClean="0"/>
            <a:t>.</a:t>
          </a:r>
          <a:r>
            <a:rPr kumimoji="1" lang="ja-JP" altLang="en-US" sz="1100" b="1" dirty="0" smtClean="0"/>
            <a:t>アイデア　　　　　</a:t>
          </a:r>
          <a:endParaRPr kumimoji="1" lang="ja-JP" altLang="en-US" sz="1100" b="1" dirty="0"/>
        </a:p>
      </dgm:t>
    </dgm:pt>
    <dgm:pt modelId="{932CF15C-494A-43B0-9360-46056D6064E7}" type="parTrans" cxnId="{7E4A5814-F3EF-4841-A18B-2B24A9A4785A}">
      <dgm:prSet>
        <dgm:style>
          <a:lnRef idx="2">
            <a:schemeClr val="accent6"/>
          </a:lnRef>
          <a:fillRef idx="1">
            <a:schemeClr val="lt1"/>
          </a:fillRef>
          <a:effectRef idx="0">
            <a:schemeClr val="accent6"/>
          </a:effectRef>
          <a:fontRef idx="minor">
            <a:schemeClr val="dk1"/>
          </a:fontRef>
        </dgm:style>
      </dgm:prSet>
      <dgm:spPr>
        <a:ln/>
      </dgm:spPr>
      <dgm:t>
        <a:bodyPr/>
        <a:lstStyle/>
        <a:p>
          <a:endParaRPr kumimoji="1" lang="ja-JP" altLang="en-US"/>
        </a:p>
      </dgm:t>
    </dgm:pt>
    <dgm:pt modelId="{BCBA0668-4D16-405C-9E48-D9F23043671C}" type="sibTrans" cxnId="{7E4A5814-F3EF-4841-A18B-2B24A9A4785A}">
      <dgm:prSet/>
      <dgm:spPr/>
      <dgm:t>
        <a:bodyPr/>
        <a:lstStyle/>
        <a:p>
          <a:endParaRPr kumimoji="1" lang="ja-JP" altLang="en-US"/>
        </a:p>
      </dgm:t>
    </dgm:pt>
    <dgm:pt modelId="{4D1DC279-F216-42F5-ACAB-CCE34A06A1BA}" type="pres">
      <dgm:prSet presAssocID="{ADE46C87-641C-494E-8049-34FACA276F19}" presName="diagram" presStyleCnt="0">
        <dgm:presLayoutVars>
          <dgm:chPref val="1"/>
          <dgm:dir/>
          <dgm:animOne val="branch"/>
          <dgm:animLvl val="lvl"/>
          <dgm:resizeHandles val="exact"/>
        </dgm:presLayoutVars>
      </dgm:prSet>
      <dgm:spPr/>
      <dgm:t>
        <a:bodyPr/>
        <a:lstStyle/>
        <a:p>
          <a:endParaRPr kumimoji="1" lang="ja-JP" altLang="en-US"/>
        </a:p>
      </dgm:t>
    </dgm:pt>
    <dgm:pt modelId="{209737BB-3020-4415-9447-9F2EC3779D98}" type="pres">
      <dgm:prSet presAssocID="{B6A196F8-113D-4D1E-B985-74835D23FE4B}" presName="root1" presStyleCnt="0"/>
      <dgm:spPr/>
    </dgm:pt>
    <dgm:pt modelId="{EA5EE4A1-15AD-4157-BEEB-DEBD8EA6B949}" type="pres">
      <dgm:prSet presAssocID="{B6A196F8-113D-4D1E-B985-74835D23FE4B}" presName="LevelOneTextNode" presStyleLbl="node0" presStyleIdx="0" presStyleCnt="3" custScaleX="141607" custScaleY="304336">
        <dgm:presLayoutVars>
          <dgm:chPref val="3"/>
        </dgm:presLayoutVars>
      </dgm:prSet>
      <dgm:spPr/>
      <dgm:t>
        <a:bodyPr/>
        <a:lstStyle/>
        <a:p>
          <a:endParaRPr kumimoji="1" lang="ja-JP" altLang="en-US"/>
        </a:p>
      </dgm:t>
    </dgm:pt>
    <dgm:pt modelId="{7937789E-E881-4E97-AA04-6BA4EADA7736}" type="pres">
      <dgm:prSet presAssocID="{B6A196F8-113D-4D1E-B985-74835D23FE4B}" presName="level2hierChild" presStyleCnt="0"/>
      <dgm:spPr/>
    </dgm:pt>
    <dgm:pt modelId="{E50E192E-5818-4A10-9017-FA4FDD863D55}" type="pres">
      <dgm:prSet presAssocID="{78F9040C-2D9E-4DD1-94B2-290AA4AABDAD}" presName="conn2-1" presStyleLbl="parChTrans1D2" presStyleIdx="0" presStyleCnt="15"/>
      <dgm:spPr/>
      <dgm:t>
        <a:bodyPr/>
        <a:lstStyle/>
        <a:p>
          <a:endParaRPr kumimoji="1" lang="ja-JP" altLang="en-US"/>
        </a:p>
      </dgm:t>
    </dgm:pt>
    <dgm:pt modelId="{54747C55-E7D8-4229-960D-475D7B6D26C1}" type="pres">
      <dgm:prSet presAssocID="{78F9040C-2D9E-4DD1-94B2-290AA4AABDAD}" presName="connTx" presStyleLbl="parChTrans1D2" presStyleIdx="0" presStyleCnt="15"/>
      <dgm:spPr/>
      <dgm:t>
        <a:bodyPr/>
        <a:lstStyle/>
        <a:p>
          <a:endParaRPr kumimoji="1" lang="ja-JP" altLang="en-US"/>
        </a:p>
      </dgm:t>
    </dgm:pt>
    <dgm:pt modelId="{ABE5E7BC-17F0-4493-9AFA-4CC876FCA0AF}" type="pres">
      <dgm:prSet presAssocID="{AEFBB99A-5BCA-432B-856C-28CC4BAD2FFF}" presName="root2" presStyleCnt="0"/>
      <dgm:spPr/>
    </dgm:pt>
    <dgm:pt modelId="{4F21A353-FED4-4AB8-B8E7-49B44E805915}" type="pres">
      <dgm:prSet presAssocID="{AEFBB99A-5BCA-432B-856C-28CC4BAD2FFF}" presName="LevelTwoTextNode" presStyleLbl="node2" presStyleIdx="0" presStyleCnt="15" custScaleX="207717">
        <dgm:presLayoutVars>
          <dgm:chPref val="3"/>
        </dgm:presLayoutVars>
      </dgm:prSet>
      <dgm:spPr/>
      <dgm:t>
        <a:bodyPr/>
        <a:lstStyle/>
        <a:p>
          <a:endParaRPr kumimoji="1" lang="ja-JP" altLang="en-US"/>
        </a:p>
      </dgm:t>
    </dgm:pt>
    <dgm:pt modelId="{CE1DDC6B-BA42-4DCF-8157-C75240C68325}" type="pres">
      <dgm:prSet presAssocID="{AEFBB99A-5BCA-432B-856C-28CC4BAD2FFF}" presName="level3hierChild" presStyleCnt="0"/>
      <dgm:spPr/>
    </dgm:pt>
    <dgm:pt modelId="{0EAA9554-5AB3-4FB0-8460-24240ABBB690}" type="pres">
      <dgm:prSet presAssocID="{03825F2B-5DA5-4042-BA6C-A887794D21DC}" presName="conn2-1" presStyleLbl="parChTrans1D2" presStyleIdx="1" presStyleCnt="15"/>
      <dgm:spPr/>
      <dgm:t>
        <a:bodyPr/>
        <a:lstStyle/>
        <a:p>
          <a:endParaRPr kumimoji="1" lang="ja-JP" altLang="en-US"/>
        </a:p>
      </dgm:t>
    </dgm:pt>
    <dgm:pt modelId="{D89CE379-6256-404B-8EFF-77215A70A20B}" type="pres">
      <dgm:prSet presAssocID="{03825F2B-5DA5-4042-BA6C-A887794D21DC}" presName="connTx" presStyleLbl="parChTrans1D2" presStyleIdx="1" presStyleCnt="15"/>
      <dgm:spPr/>
      <dgm:t>
        <a:bodyPr/>
        <a:lstStyle/>
        <a:p>
          <a:endParaRPr kumimoji="1" lang="ja-JP" altLang="en-US"/>
        </a:p>
      </dgm:t>
    </dgm:pt>
    <dgm:pt modelId="{3BFE0B53-FA18-4EC6-BAE9-3134C8FBF44A}" type="pres">
      <dgm:prSet presAssocID="{38BC91C6-DD90-426F-9A90-37ACA8F34AE8}" presName="root2" presStyleCnt="0"/>
      <dgm:spPr/>
    </dgm:pt>
    <dgm:pt modelId="{EDF0100C-F16D-4426-B2E3-D1B587ADFB97}" type="pres">
      <dgm:prSet presAssocID="{38BC91C6-DD90-426F-9A90-37ACA8F34AE8}" presName="LevelTwoTextNode" presStyleLbl="node2" presStyleIdx="1" presStyleCnt="15" custScaleX="209590" custLinFactNeighborY="746">
        <dgm:presLayoutVars>
          <dgm:chPref val="3"/>
        </dgm:presLayoutVars>
      </dgm:prSet>
      <dgm:spPr/>
      <dgm:t>
        <a:bodyPr/>
        <a:lstStyle/>
        <a:p>
          <a:endParaRPr kumimoji="1" lang="ja-JP" altLang="en-US"/>
        </a:p>
      </dgm:t>
    </dgm:pt>
    <dgm:pt modelId="{F5EF2F93-6844-4B70-9FFD-CF12FF4036BB}" type="pres">
      <dgm:prSet presAssocID="{38BC91C6-DD90-426F-9A90-37ACA8F34AE8}" presName="level3hierChild" presStyleCnt="0"/>
      <dgm:spPr/>
    </dgm:pt>
    <dgm:pt modelId="{91A44CAE-D590-47AC-A0FB-A061B5416909}" type="pres">
      <dgm:prSet presAssocID="{CB025838-CC39-4B47-9E1E-9AB395DA1147}" presName="conn2-1" presStyleLbl="parChTrans1D2" presStyleIdx="2" presStyleCnt="15"/>
      <dgm:spPr/>
      <dgm:t>
        <a:bodyPr/>
        <a:lstStyle/>
        <a:p>
          <a:endParaRPr kumimoji="1" lang="ja-JP" altLang="en-US"/>
        </a:p>
      </dgm:t>
    </dgm:pt>
    <dgm:pt modelId="{AFF41F8B-A3A9-4A27-B0C0-06C97AF92929}" type="pres">
      <dgm:prSet presAssocID="{CB025838-CC39-4B47-9E1E-9AB395DA1147}" presName="connTx" presStyleLbl="parChTrans1D2" presStyleIdx="2" presStyleCnt="15"/>
      <dgm:spPr/>
      <dgm:t>
        <a:bodyPr/>
        <a:lstStyle/>
        <a:p>
          <a:endParaRPr kumimoji="1" lang="ja-JP" altLang="en-US"/>
        </a:p>
      </dgm:t>
    </dgm:pt>
    <dgm:pt modelId="{32F64482-4B9A-4ED2-8FCB-D37B1439028D}" type="pres">
      <dgm:prSet presAssocID="{B6E3BEAE-9879-4111-8347-6841A6C18FED}" presName="root2" presStyleCnt="0"/>
      <dgm:spPr/>
    </dgm:pt>
    <dgm:pt modelId="{BD7DDE9C-E65C-497D-899A-1A4A25BEA29E}" type="pres">
      <dgm:prSet presAssocID="{B6E3BEAE-9879-4111-8347-6841A6C18FED}" presName="LevelTwoTextNode" presStyleLbl="node2" presStyleIdx="2" presStyleCnt="15" custScaleX="206397">
        <dgm:presLayoutVars>
          <dgm:chPref val="3"/>
        </dgm:presLayoutVars>
      </dgm:prSet>
      <dgm:spPr/>
      <dgm:t>
        <a:bodyPr/>
        <a:lstStyle/>
        <a:p>
          <a:endParaRPr kumimoji="1" lang="ja-JP" altLang="en-US"/>
        </a:p>
      </dgm:t>
    </dgm:pt>
    <dgm:pt modelId="{379E92DA-DC70-4CA1-ACDE-10A8C8D1A8CF}" type="pres">
      <dgm:prSet presAssocID="{B6E3BEAE-9879-4111-8347-6841A6C18FED}" presName="level3hierChild" presStyleCnt="0"/>
      <dgm:spPr/>
    </dgm:pt>
    <dgm:pt modelId="{AA2129C8-C5A5-4123-9617-B24F78655453}" type="pres">
      <dgm:prSet presAssocID="{ABBACA5E-E21D-43EC-A22D-579532EBD3C0}" presName="conn2-1" presStyleLbl="parChTrans1D2" presStyleIdx="3" presStyleCnt="15"/>
      <dgm:spPr/>
      <dgm:t>
        <a:bodyPr/>
        <a:lstStyle/>
        <a:p>
          <a:endParaRPr kumimoji="1" lang="ja-JP" altLang="en-US"/>
        </a:p>
      </dgm:t>
    </dgm:pt>
    <dgm:pt modelId="{583A55DE-2B10-455B-BBF9-41230B171C71}" type="pres">
      <dgm:prSet presAssocID="{ABBACA5E-E21D-43EC-A22D-579532EBD3C0}" presName="connTx" presStyleLbl="parChTrans1D2" presStyleIdx="3" presStyleCnt="15"/>
      <dgm:spPr/>
      <dgm:t>
        <a:bodyPr/>
        <a:lstStyle/>
        <a:p>
          <a:endParaRPr kumimoji="1" lang="ja-JP" altLang="en-US"/>
        </a:p>
      </dgm:t>
    </dgm:pt>
    <dgm:pt modelId="{4FDEBD7A-316F-487A-8594-091A006FCBA7}" type="pres">
      <dgm:prSet presAssocID="{5B982D5D-F329-4107-B0B0-7F79CF3B59A0}" presName="root2" presStyleCnt="0"/>
      <dgm:spPr/>
    </dgm:pt>
    <dgm:pt modelId="{7D5EC306-CEDD-4104-A278-01B1472BB52D}" type="pres">
      <dgm:prSet presAssocID="{5B982D5D-F329-4107-B0B0-7F79CF3B59A0}" presName="LevelTwoTextNode" presStyleLbl="node2" presStyleIdx="3" presStyleCnt="15" custScaleX="206397">
        <dgm:presLayoutVars>
          <dgm:chPref val="3"/>
        </dgm:presLayoutVars>
      </dgm:prSet>
      <dgm:spPr/>
      <dgm:t>
        <a:bodyPr/>
        <a:lstStyle/>
        <a:p>
          <a:endParaRPr kumimoji="1" lang="ja-JP" altLang="en-US"/>
        </a:p>
      </dgm:t>
    </dgm:pt>
    <dgm:pt modelId="{5BBA7D50-1A6D-42CD-9B31-520FA5FE1652}" type="pres">
      <dgm:prSet presAssocID="{5B982D5D-F329-4107-B0B0-7F79CF3B59A0}" presName="level3hierChild" presStyleCnt="0"/>
      <dgm:spPr/>
    </dgm:pt>
    <dgm:pt modelId="{648D5196-8056-4FB4-AC03-9D1B077D7345}" type="pres">
      <dgm:prSet presAssocID="{A66A914D-5665-42C3-A643-DFEC93285DF9}" presName="conn2-1" presStyleLbl="parChTrans1D2" presStyleIdx="4" presStyleCnt="15"/>
      <dgm:spPr/>
      <dgm:t>
        <a:bodyPr/>
        <a:lstStyle/>
        <a:p>
          <a:endParaRPr kumimoji="1" lang="ja-JP" altLang="en-US"/>
        </a:p>
      </dgm:t>
    </dgm:pt>
    <dgm:pt modelId="{7CE622B9-C129-4791-B42E-00D4039FE636}" type="pres">
      <dgm:prSet presAssocID="{A66A914D-5665-42C3-A643-DFEC93285DF9}" presName="connTx" presStyleLbl="parChTrans1D2" presStyleIdx="4" presStyleCnt="15"/>
      <dgm:spPr/>
      <dgm:t>
        <a:bodyPr/>
        <a:lstStyle/>
        <a:p>
          <a:endParaRPr kumimoji="1" lang="ja-JP" altLang="en-US"/>
        </a:p>
      </dgm:t>
    </dgm:pt>
    <dgm:pt modelId="{A8DCCB5B-C0FF-4B56-B413-FA723E2973FA}" type="pres">
      <dgm:prSet presAssocID="{9761901E-6399-424D-B947-082E016F8405}" presName="root2" presStyleCnt="0"/>
      <dgm:spPr/>
    </dgm:pt>
    <dgm:pt modelId="{5D4DA951-C62E-4CCB-862B-8830AFEB5FA5}" type="pres">
      <dgm:prSet presAssocID="{9761901E-6399-424D-B947-082E016F8405}" presName="LevelTwoTextNode" presStyleLbl="node2" presStyleIdx="4" presStyleCnt="15" custScaleX="206397">
        <dgm:presLayoutVars>
          <dgm:chPref val="3"/>
        </dgm:presLayoutVars>
      </dgm:prSet>
      <dgm:spPr/>
      <dgm:t>
        <a:bodyPr/>
        <a:lstStyle/>
        <a:p>
          <a:endParaRPr kumimoji="1" lang="ja-JP" altLang="en-US"/>
        </a:p>
      </dgm:t>
    </dgm:pt>
    <dgm:pt modelId="{B25B543C-D0E2-4BCC-8AF1-6302B0E77F8D}" type="pres">
      <dgm:prSet presAssocID="{9761901E-6399-424D-B947-082E016F8405}" presName="level3hierChild" presStyleCnt="0"/>
      <dgm:spPr/>
    </dgm:pt>
    <dgm:pt modelId="{2C484DF3-0C47-426C-AA1E-A49D4B889703}" type="pres">
      <dgm:prSet presAssocID="{02B050A1-6CC0-4D92-A84A-CFD9DC85C990}" presName="conn2-1" presStyleLbl="parChTrans1D2" presStyleIdx="5" presStyleCnt="15"/>
      <dgm:spPr/>
      <dgm:t>
        <a:bodyPr/>
        <a:lstStyle/>
        <a:p>
          <a:endParaRPr kumimoji="1" lang="ja-JP" altLang="en-US"/>
        </a:p>
      </dgm:t>
    </dgm:pt>
    <dgm:pt modelId="{6DA89328-2ED3-4B58-8C3F-03E7DD9AA195}" type="pres">
      <dgm:prSet presAssocID="{02B050A1-6CC0-4D92-A84A-CFD9DC85C990}" presName="connTx" presStyleLbl="parChTrans1D2" presStyleIdx="5" presStyleCnt="15"/>
      <dgm:spPr/>
      <dgm:t>
        <a:bodyPr/>
        <a:lstStyle/>
        <a:p>
          <a:endParaRPr kumimoji="1" lang="ja-JP" altLang="en-US"/>
        </a:p>
      </dgm:t>
    </dgm:pt>
    <dgm:pt modelId="{D7B524B7-9E30-4C42-90BE-20771EEC94A7}" type="pres">
      <dgm:prSet presAssocID="{3413910D-7FCC-4669-BC62-8B1835B8495C}" presName="root2" presStyleCnt="0"/>
      <dgm:spPr/>
    </dgm:pt>
    <dgm:pt modelId="{0DDB652D-B9C9-4675-977B-DD5C332D122A}" type="pres">
      <dgm:prSet presAssocID="{3413910D-7FCC-4669-BC62-8B1835B8495C}" presName="LevelTwoTextNode" presStyleLbl="node2" presStyleIdx="5" presStyleCnt="15" custScaleX="206397">
        <dgm:presLayoutVars>
          <dgm:chPref val="3"/>
        </dgm:presLayoutVars>
      </dgm:prSet>
      <dgm:spPr/>
      <dgm:t>
        <a:bodyPr/>
        <a:lstStyle/>
        <a:p>
          <a:endParaRPr kumimoji="1" lang="ja-JP" altLang="en-US"/>
        </a:p>
      </dgm:t>
    </dgm:pt>
    <dgm:pt modelId="{B110210E-9E8A-48BF-817B-9B37E13DBEB8}" type="pres">
      <dgm:prSet presAssocID="{3413910D-7FCC-4669-BC62-8B1835B8495C}" presName="level3hierChild" presStyleCnt="0"/>
      <dgm:spPr/>
    </dgm:pt>
    <dgm:pt modelId="{25E842BA-C949-4364-A5C6-7EE6031B668F}" type="pres">
      <dgm:prSet presAssocID="{D038A807-BAE1-41FE-AAB0-9565EEDD0431}" presName="root1" presStyleCnt="0"/>
      <dgm:spPr/>
    </dgm:pt>
    <dgm:pt modelId="{49B6FA37-1531-4498-8533-4D884131208D}" type="pres">
      <dgm:prSet presAssocID="{D038A807-BAE1-41FE-AAB0-9565EEDD0431}" presName="LevelOneTextNode" presStyleLbl="node0" presStyleIdx="1" presStyleCnt="3" custScaleX="141607" custScaleY="304336" custLinFactNeighborY="39195">
        <dgm:presLayoutVars>
          <dgm:chPref val="3"/>
        </dgm:presLayoutVars>
      </dgm:prSet>
      <dgm:spPr/>
      <dgm:t>
        <a:bodyPr/>
        <a:lstStyle/>
        <a:p>
          <a:endParaRPr kumimoji="1" lang="ja-JP" altLang="en-US"/>
        </a:p>
      </dgm:t>
    </dgm:pt>
    <dgm:pt modelId="{0E00800F-C118-42C7-82C0-DA9A7D6DE3AE}" type="pres">
      <dgm:prSet presAssocID="{D038A807-BAE1-41FE-AAB0-9565EEDD0431}" presName="level2hierChild" presStyleCnt="0"/>
      <dgm:spPr/>
    </dgm:pt>
    <dgm:pt modelId="{59618270-9841-4748-8272-5A22FD46364E}" type="pres">
      <dgm:prSet presAssocID="{DF16559A-D44B-4FAF-801C-144109A5F4F6}" presName="conn2-1" presStyleLbl="parChTrans1D2" presStyleIdx="6" presStyleCnt="15"/>
      <dgm:spPr/>
      <dgm:t>
        <a:bodyPr/>
        <a:lstStyle/>
        <a:p>
          <a:endParaRPr kumimoji="1" lang="ja-JP" altLang="en-US"/>
        </a:p>
      </dgm:t>
    </dgm:pt>
    <dgm:pt modelId="{DA06BA44-E824-4BC1-879A-A716EA780EC0}" type="pres">
      <dgm:prSet presAssocID="{DF16559A-D44B-4FAF-801C-144109A5F4F6}" presName="connTx" presStyleLbl="parChTrans1D2" presStyleIdx="6" presStyleCnt="15"/>
      <dgm:spPr/>
      <dgm:t>
        <a:bodyPr/>
        <a:lstStyle/>
        <a:p>
          <a:endParaRPr kumimoji="1" lang="ja-JP" altLang="en-US"/>
        </a:p>
      </dgm:t>
    </dgm:pt>
    <dgm:pt modelId="{BC704CF7-F568-4361-B930-59B78DC0E698}" type="pres">
      <dgm:prSet presAssocID="{4F788A4D-B0AA-48A5-BC8D-F81BB96FDF2F}" presName="root2" presStyleCnt="0"/>
      <dgm:spPr/>
    </dgm:pt>
    <dgm:pt modelId="{8F58DC14-7E9B-41D9-B0EB-E8AAEA4039A0}" type="pres">
      <dgm:prSet presAssocID="{4F788A4D-B0AA-48A5-BC8D-F81BB96FDF2F}" presName="LevelTwoTextNode" presStyleLbl="node2" presStyleIdx="6" presStyleCnt="15" custScaleX="206397" custLinFactNeighborY="49008">
        <dgm:presLayoutVars>
          <dgm:chPref val="3"/>
        </dgm:presLayoutVars>
      </dgm:prSet>
      <dgm:spPr/>
      <dgm:t>
        <a:bodyPr/>
        <a:lstStyle/>
        <a:p>
          <a:endParaRPr kumimoji="1" lang="ja-JP" altLang="en-US"/>
        </a:p>
      </dgm:t>
    </dgm:pt>
    <dgm:pt modelId="{A6CA8A01-59C8-490F-9E4B-C947C4B7ACCB}" type="pres">
      <dgm:prSet presAssocID="{4F788A4D-B0AA-48A5-BC8D-F81BB96FDF2F}" presName="level3hierChild" presStyleCnt="0"/>
      <dgm:spPr/>
    </dgm:pt>
    <dgm:pt modelId="{B8B6C42F-5B2B-4615-A059-82CC76C0EE5C}" type="pres">
      <dgm:prSet presAssocID="{4E02921F-2FA4-4D4D-880B-55CDDF2A1DF2}" presName="conn2-1" presStyleLbl="parChTrans1D2" presStyleIdx="7" presStyleCnt="15"/>
      <dgm:spPr/>
      <dgm:t>
        <a:bodyPr/>
        <a:lstStyle/>
        <a:p>
          <a:endParaRPr kumimoji="1" lang="ja-JP" altLang="en-US"/>
        </a:p>
      </dgm:t>
    </dgm:pt>
    <dgm:pt modelId="{A58AC5C3-2301-4982-A7FF-E812042CB88D}" type="pres">
      <dgm:prSet presAssocID="{4E02921F-2FA4-4D4D-880B-55CDDF2A1DF2}" presName="connTx" presStyleLbl="parChTrans1D2" presStyleIdx="7" presStyleCnt="15"/>
      <dgm:spPr/>
      <dgm:t>
        <a:bodyPr/>
        <a:lstStyle/>
        <a:p>
          <a:endParaRPr kumimoji="1" lang="ja-JP" altLang="en-US"/>
        </a:p>
      </dgm:t>
    </dgm:pt>
    <dgm:pt modelId="{1226406E-8636-4450-977A-461FEB8BD216}" type="pres">
      <dgm:prSet presAssocID="{3DF44980-C2B7-4685-B2AF-C09B20A07746}" presName="root2" presStyleCnt="0"/>
      <dgm:spPr/>
    </dgm:pt>
    <dgm:pt modelId="{FAE5D17F-E15E-44CD-B9BA-04045E691EC7}" type="pres">
      <dgm:prSet presAssocID="{3DF44980-C2B7-4685-B2AF-C09B20A07746}" presName="LevelTwoTextNode" presStyleLbl="node2" presStyleIdx="7" presStyleCnt="15" custScaleX="206397" custLinFactNeighborY="49008">
        <dgm:presLayoutVars>
          <dgm:chPref val="3"/>
        </dgm:presLayoutVars>
      </dgm:prSet>
      <dgm:spPr/>
      <dgm:t>
        <a:bodyPr/>
        <a:lstStyle/>
        <a:p>
          <a:endParaRPr kumimoji="1" lang="ja-JP" altLang="en-US"/>
        </a:p>
      </dgm:t>
    </dgm:pt>
    <dgm:pt modelId="{E9AE382E-7573-4B21-A077-68F02C751240}" type="pres">
      <dgm:prSet presAssocID="{3DF44980-C2B7-4685-B2AF-C09B20A07746}" presName="level3hierChild" presStyleCnt="0"/>
      <dgm:spPr/>
    </dgm:pt>
    <dgm:pt modelId="{3CF55372-4BC9-409C-977F-24247F8A4E10}" type="pres">
      <dgm:prSet presAssocID="{BEC171E0-55C5-4DFB-A61A-23CB3CA23086}" presName="conn2-1" presStyleLbl="parChTrans1D2" presStyleIdx="8" presStyleCnt="15"/>
      <dgm:spPr/>
      <dgm:t>
        <a:bodyPr/>
        <a:lstStyle/>
        <a:p>
          <a:endParaRPr kumimoji="1" lang="ja-JP" altLang="en-US"/>
        </a:p>
      </dgm:t>
    </dgm:pt>
    <dgm:pt modelId="{54338C1E-7CA9-4BA7-A7F1-844211C7284C}" type="pres">
      <dgm:prSet presAssocID="{BEC171E0-55C5-4DFB-A61A-23CB3CA23086}" presName="connTx" presStyleLbl="parChTrans1D2" presStyleIdx="8" presStyleCnt="15"/>
      <dgm:spPr/>
      <dgm:t>
        <a:bodyPr/>
        <a:lstStyle/>
        <a:p>
          <a:endParaRPr kumimoji="1" lang="ja-JP" altLang="en-US"/>
        </a:p>
      </dgm:t>
    </dgm:pt>
    <dgm:pt modelId="{C437EC57-4779-49ED-9CEF-10D004F2C50C}" type="pres">
      <dgm:prSet presAssocID="{3DA59DB1-11EC-449D-9981-06056407E210}" presName="root2" presStyleCnt="0"/>
      <dgm:spPr/>
    </dgm:pt>
    <dgm:pt modelId="{2EBC511F-236B-45A7-BE4B-39116C40FD03}" type="pres">
      <dgm:prSet presAssocID="{3DA59DB1-11EC-449D-9981-06056407E210}" presName="LevelTwoTextNode" presStyleLbl="node2" presStyleIdx="8" presStyleCnt="15" custScaleX="206397" custLinFactNeighborY="49008">
        <dgm:presLayoutVars>
          <dgm:chPref val="3"/>
        </dgm:presLayoutVars>
      </dgm:prSet>
      <dgm:spPr/>
      <dgm:t>
        <a:bodyPr/>
        <a:lstStyle/>
        <a:p>
          <a:endParaRPr kumimoji="1" lang="ja-JP" altLang="en-US"/>
        </a:p>
      </dgm:t>
    </dgm:pt>
    <dgm:pt modelId="{E7C3A110-A352-4981-B2B2-1344B63EA6C0}" type="pres">
      <dgm:prSet presAssocID="{3DA59DB1-11EC-449D-9981-06056407E210}" presName="level3hierChild" presStyleCnt="0"/>
      <dgm:spPr/>
    </dgm:pt>
    <dgm:pt modelId="{00CCC0D8-25FD-499A-B1CC-F31A49DE25BA}" type="pres">
      <dgm:prSet presAssocID="{EBB1F01B-A27B-499B-AD34-4F140085FD82}" presName="conn2-1" presStyleLbl="parChTrans1D2" presStyleIdx="9" presStyleCnt="15"/>
      <dgm:spPr/>
      <dgm:t>
        <a:bodyPr/>
        <a:lstStyle/>
        <a:p>
          <a:endParaRPr kumimoji="1" lang="ja-JP" altLang="en-US"/>
        </a:p>
      </dgm:t>
    </dgm:pt>
    <dgm:pt modelId="{ED1BD8E3-002E-408D-B9BF-0556BD44F83E}" type="pres">
      <dgm:prSet presAssocID="{EBB1F01B-A27B-499B-AD34-4F140085FD82}" presName="connTx" presStyleLbl="parChTrans1D2" presStyleIdx="9" presStyleCnt="15"/>
      <dgm:spPr/>
      <dgm:t>
        <a:bodyPr/>
        <a:lstStyle/>
        <a:p>
          <a:endParaRPr kumimoji="1" lang="ja-JP" altLang="en-US"/>
        </a:p>
      </dgm:t>
    </dgm:pt>
    <dgm:pt modelId="{5FA3F7D1-7490-4A97-B275-848E764257AB}" type="pres">
      <dgm:prSet presAssocID="{92B54066-60D8-45A6-87A3-D5645F797C6C}" presName="root2" presStyleCnt="0"/>
      <dgm:spPr/>
    </dgm:pt>
    <dgm:pt modelId="{511F7E33-6351-4521-9ABF-6254019E75FB}" type="pres">
      <dgm:prSet presAssocID="{92B54066-60D8-45A6-87A3-D5645F797C6C}" presName="LevelTwoTextNode" presStyleLbl="node2" presStyleIdx="9" presStyleCnt="15" custScaleX="206397" custLinFactNeighborY="49008">
        <dgm:presLayoutVars>
          <dgm:chPref val="3"/>
        </dgm:presLayoutVars>
      </dgm:prSet>
      <dgm:spPr/>
      <dgm:t>
        <a:bodyPr/>
        <a:lstStyle/>
        <a:p>
          <a:endParaRPr kumimoji="1" lang="ja-JP" altLang="en-US"/>
        </a:p>
      </dgm:t>
    </dgm:pt>
    <dgm:pt modelId="{ABE3B033-D749-47E1-BE06-0891131909BA}" type="pres">
      <dgm:prSet presAssocID="{92B54066-60D8-45A6-87A3-D5645F797C6C}" presName="level3hierChild" presStyleCnt="0"/>
      <dgm:spPr/>
    </dgm:pt>
    <dgm:pt modelId="{4850F630-D145-4BD7-8D7E-28F2445B36DF}" type="pres">
      <dgm:prSet presAssocID="{E63CCA56-971C-48E4-9D20-3435E2ACC80B}" presName="root1" presStyleCnt="0"/>
      <dgm:spPr/>
    </dgm:pt>
    <dgm:pt modelId="{481FA56B-0B8D-4D0A-BE9D-0DA245EBE437}" type="pres">
      <dgm:prSet presAssocID="{E63CCA56-971C-48E4-9D20-3435E2ACC80B}" presName="LevelOneTextNode" presStyleLbl="node0" presStyleIdx="2" presStyleCnt="3" custScaleX="141607" custScaleY="304336" custLinFactNeighborY="87290">
        <dgm:presLayoutVars>
          <dgm:chPref val="3"/>
        </dgm:presLayoutVars>
      </dgm:prSet>
      <dgm:spPr/>
      <dgm:t>
        <a:bodyPr/>
        <a:lstStyle/>
        <a:p>
          <a:endParaRPr kumimoji="1" lang="ja-JP" altLang="en-US"/>
        </a:p>
      </dgm:t>
    </dgm:pt>
    <dgm:pt modelId="{6262028D-0AA2-426F-A05B-2F06E826DA70}" type="pres">
      <dgm:prSet presAssocID="{E63CCA56-971C-48E4-9D20-3435E2ACC80B}" presName="level2hierChild" presStyleCnt="0"/>
      <dgm:spPr/>
    </dgm:pt>
    <dgm:pt modelId="{E0A32746-0DF9-4418-A9CF-AC4B08EB3D19}" type="pres">
      <dgm:prSet presAssocID="{B4AEBD36-2BAF-459D-939E-45046D801409}" presName="conn2-1" presStyleLbl="parChTrans1D2" presStyleIdx="10" presStyleCnt="15"/>
      <dgm:spPr/>
      <dgm:t>
        <a:bodyPr/>
        <a:lstStyle/>
        <a:p>
          <a:endParaRPr kumimoji="1" lang="ja-JP" altLang="en-US"/>
        </a:p>
      </dgm:t>
    </dgm:pt>
    <dgm:pt modelId="{859DF47C-F3F1-470D-BAE9-6AF4AF4C8BB6}" type="pres">
      <dgm:prSet presAssocID="{B4AEBD36-2BAF-459D-939E-45046D801409}" presName="connTx" presStyleLbl="parChTrans1D2" presStyleIdx="10" presStyleCnt="15"/>
      <dgm:spPr/>
      <dgm:t>
        <a:bodyPr/>
        <a:lstStyle/>
        <a:p>
          <a:endParaRPr kumimoji="1" lang="ja-JP" altLang="en-US"/>
        </a:p>
      </dgm:t>
    </dgm:pt>
    <dgm:pt modelId="{C04890F7-E885-4487-BDBB-3C9C0E765606}" type="pres">
      <dgm:prSet presAssocID="{C4051667-2765-4AB5-B42B-19E6F618C985}" presName="root2" presStyleCnt="0"/>
      <dgm:spPr/>
    </dgm:pt>
    <dgm:pt modelId="{680C2DA2-FEA4-4E48-9834-EF8F6C3F6B5D}" type="pres">
      <dgm:prSet presAssocID="{C4051667-2765-4AB5-B42B-19E6F618C985}" presName="LevelTwoTextNode" presStyleLbl="node2" presStyleIdx="10" presStyleCnt="15" custScaleX="206397" custLinFactNeighborX="82" custLinFactNeighborY="94292">
        <dgm:presLayoutVars>
          <dgm:chPref val="3"/>
        </dgm:presLayoutVars>
      </dgm:prSet>
      <dgm:spPr/>
      <dgm:t>
        <a:bodyPr/>
        <a:lstStyle/>
        <a:p>
          <a:endParaRPr kumimoji="1" lang="ja-JP" altLang="en-US"/>
        </a:p>
      </dgm:t>
    </dgm:pt>
    <dgm:pt modelId="{F41D5D16-1638-4D0E-BF2F-68FC06E5DBDC}" type="pres">
      <dgm:prSet presAssocID="{C4051667-2765-4AB5-B42B-19E6F618C985}" presName="level3hierChild" presStyleCnt="0"/>
      <dgm:spPr/>
    </dgm:pt>
    <dgm:pt modelId="{283CACD7-5388-43CF-884F-A6CDCFAA06C5}" type="pres">
      <dgm:prSet presAssocID="{FBE569D4-51DE-497A-944E-C044C3A2F0E9}" presName="conn2-1" presStyleLbl="parChTrans1D2" presStyleIdx="11" presStyleCnt="15"/>
      <dgm:spPr/>
      <dgm:t>
        <a:bodyPr/>
        <a:lstStyle/>
        <a:p>
          <a:endParaRPr kumimoji="1" lang="ja-JP" altLang="en-US"/>
        </a:p>
      </dgm:t>
    </dgm:pt>
    <dgm:pt modelId="{2DDB5DA5-A923-4315-B437-089480384CB1}" type="pres">
      <dgm:prSet presAssocID="{FBE569D4-51DE-497A-944E-C044C3A2F0E9}" presName="connTx" presStyleLbl="parChTrans1D2" presStyleIdx="11" presStyleCnt="15"/>
      <dgm:spPr/>
      <dgm:t>
        <a:bodyPr/>
        <a:lstStyle/>
        <a:p>
          <a:endParaRPr kumimoji="1" lang="ja-JP" altLang="en-US"/>
        </a:p>
      </dgm:t>
    </dgm:pt>
    <dgm:pt modelId="{F7E259BC-E844-4846-8126-3D3490DC53A1}" type="pres">
      <dgm:prSet presAssocID="{50193E51-9727-4C2F-AED0-F4024EB18C26}" presName="root2" presStyleCnt="0"/>
      <dgm:spPr/>
    </dgm:pt>
    <dgm:pt modelId="{B2AF0827-1CC7-414E-851D-3EDABC65581C}" type="pres">
      <dgm:prSet presAssocID="{50193E51-9727-4C2F-AED0-F4024EB18C26}" presName="LevelTwoTextNode" presStyleLbl="node2" presStyleIdx="11" presStyleCnt="15" custScaleX="206397" custLinFactY="4601" custLinFactNeighborY="100000">
        <dgm:presLayoutVars>
          <dgm:chPref val="3"/>
        </dgm:presLayoutVars>
      </dgm:prSet>
      <dgm:spPr/>
      <dgm:t>
        <a:bodyPr/>
        <a:lstStyle/>
        <a:p>
          <a:endParaRPr kumimoji="1" lang="ja-JP" altLang="en-US"/>
        </a:p>
      </dgm:t>
    </dgm:pt>
    <dgm:pt modelId="{C86DFBE5-20B8-4060-876B-5C711259179B}" type="pres">
      <dgm:prSet presAssocID="{50193E51-9727-4C2F-AED0-F4024EB18C26}" presName="level3hierChild" presStyleCnt="0"/>
      <dgm:spPr/>
    </dgm:pt>
    <dgm:pt modelId="{24039B65-B591-4E02-AB14-AAF807DB7D44}" type="pres">
      <dgm:prSet presAssocID="{7CBB67E6-ABBF-4C3F-9C83-D30E1C1D0621}" presName="conn2-1" presStyleLbl="parChTrans1D2" presStyleIdx="12" presStyleCnt="15"/>
      <dgm:spPr/>
      <dgm:t>
        <a:bodyPr/>
        <a:lstStyle/>
        <a:p>
          <a:endParaRPr kumimoji="1" lang="ja-JP" altLang="en-US"/>
        </a:p>
      </dgm:t>
    </dgm:pt>
    <dgm:pt modelId="{B74F2881-9789-4AB8-9258-8FDAA7BEAFFA}" type="pres">
      <dgm:prSet presAssocID="{7CBB67E6-ABBF-4C3F-9C83-D30E1C1D0621}" presName="connTx" presStyleLbl="parChTrans1D2" presStyleIdx="12" presStyleCnt="15"/>
      <dgm:spPr/>
      <dgm:t>
        <a:bodyPr/>
        <a:lstStyle/>
        <a:p>
          <a:endParaRPr kumimoji="1" lang="ja-JP" altLang="en-US"/>
        </a:p>
      </dgm:t>
    </dgm:pt>
    <dgm:pt modelId="{3D1DCA95-328C-4478-8E55-18562213B4B1}" type="pres">
      <dgm:prSet presAssocID="{EA2939A2-E667-4DDF-BA3F-EF98345835CF}" presName="root2" presStyleCnt="0"/>
      <dgm:spPr/>
    </dgm:pt>
    <dgm:pt modelId="{5166B1B1-4AC7-4601-9F8B-A8DAAD29EC79}" type="pres">
      <dgm:prSet presAssocID="{EA2939A2-E667-4DDF-BA3F-EF98345835CF}" presName="LevelTwoTextNode" presStyleLbl="node2" presStyleIdx="12" presStyleCnt="15" custScaleX="206397" custLinFactY="6587" custLinFactNeighborY="100000">
        <dgm:presLayoutVars>
          <dgm:chPref val="3"/>
        </dgm:presLayoutVars>
      </dgm:prSet>
      <dgm:spPr/>
      <dgm:t>
        <a:bodyPr/>
        <a:lstStyle/>
        <a:p>
          <a:endParaRPr kumimoji="1" lang="ja-JP" altLang="en-US"/>
        </a:p>
      </dgm:t>
    </dgm:pt>
    <dgm:pt modelId="{178FDC6D-4008-4246-9EFF-4F3ACBC43AAD}" type="pres">
      <dgm:prSet presAssocID="{EA2939A2-E667-4DDF-BA3F-EF98345835CF}" presName="level3hierChild" presStyleCnt="0"/>
      <dgm:spPr/>
    </dgm:pt>
    <dgm:pt modelId="{3104DD89-F778-479A-B3A9-A9A547E5F18B}" type="pres">
      <dgm:prSet presAssocID="{46F3793B-2906-47CB-AB7D-FC09BD4572EC}" presName="conn2-1" presStyleLbl="parChTrans1D2" presStyleIdx="13" presStyleCnt="15"/>
      <dgm:spPr/>
      <dgm:t>
        <a:bodyPr/>
        <a:lstStyle/>
        <a:p>
          <a:endParaRPr kumimoji="1" lang="ja-JP" altLang="en-US"/>
        </a:p>
      </dgm:t>
    </dgm:pt>
    <dgm:pt modelId="{1120B341-82BC-4F54-8B7F-AE8D2FDEE6B3}" type="pres">
      <dgm:prSet presAssocID="{46F3793B-2906-47CB-AB7D-FC09BD4572EC}" presName="connTx" presStyleLbl="parChTrans1D2" presStyleIdx="13" presStyleCnt="15"/>
      <dgm:spPr/>
      <dgm:t>
        <a:bodyPr/>
        <a:lstStyle/>
        <a:p>
          <a:endParaRPr kumimoji="1" lang="ja-JP" altLang="en-US"/>
        </a:p>
      </dgm:t>
    </dgm:pt>
    <dgm:pt modelId="{F22E2DDB-939B-43C2-A94A-4F6A0F62B315}" type="pres">
      <dgm:prSet presAssocID="{2397D36D-D851-4C4E-A7FC-CC3C5F727A7D}" presName="root2" presStyleCnt="0"/>
      <dgm:spPr/>
    </dgm:pt>
    <dgm:pt modelId="{DD2D0E5F-E24A-4505-9C10-05CAD7042D52}" type="pres">
      <dgm:prSet presAssocID="{2397D36D-D851-4C4E-A7FC-CC3C5F727A7D}" presName="LevelTwoTextNode" presStyleLbl="node2" presStyleIdx="13" presStyleCnt="15" custScaleX="206397" custLinFactY="17825" custLinFactNeighborY="100000">
        <dgm:presLayoutVars>
          <dgm:chPref val="3"/>
        </dgm:presLayoutVars>
      </dgm:prSet>
      <dgm:spPr/>
      <dgm:t>
        <a:bodyPr/>
        <a:lstStyle/>
        <a:p>
          <a:endParaRPr kumimoji="1" lang="ja-JP" altLang="en-US"/>
        </a:p>
      </dgm:t>
    </dgm:pt>
    <dgm:pt modelId="{75267AA6-32D4-4FF7-9C92-BE7DE044FCB8}" type="pres">
      <dgm:prSet presAssocID="{2397D36D-D851-4C4E-A7FC-CC3C5F727A7D}" presName="level3hierChild" presStyleCnt="0"/>
      <dgm:spPr/>
    </dgm:pt>
    <dgm:pt modelId="{028FAA16-0C45-401C-9114-97DF3133F925}" type="pres">
      <dgm:prSet presAssocID="{932CF15C-494A-43B0-9360-46056D6064E7}" presName="conn2-1" presStyleLbl="parChTrans1D2" presStyleIdx="14" presStyleCnt="15"/>
      <dgm:spPr/>
      <dgm:t>
        <a:bodyPr/>
        <a:lstStyle/>
        <a:p>
          <a:endParaRPr kumimoji="1" lang="ja-JP" altLang="en-US"/>
        </a:p>
      </dgm:t>
    </dgm:pt>
    <dgm:pt modelId="{EB2DA6AD-7387-4976-8C8B-CA472E7A1766}" type="pres">
      <dgm:prSet presAssocID="{932CF15C-494A-43B0-9360-46056D6064E7}" presName="connTx" presStyleLbl="parChTrans1D2" presStyleIdx="14" presStyleCnt="15"/>
      <dgm:spPr/>
      <dgm:t>
        <a:bodyPr/>
        <a:lstStyle/>
        <a:p>
          <a:endParaRPr kumimoji="1" lang="ja-JP" altLang="en-US"/>
        </a:p>
      </dgm:t>
    </dgm:pt>
    <dgm:pt modelId="{329F8B64-BECE-483D-9ECF-2A3C29CEE070}" type="pres">
      <dgm:prSet presAssocID="{9C89246B-EA83-4C41-9B4C-F9D509826FB7}" presName="root2" presStyleCnt="0"/>
      <dgm:spPr/>
    </dgm:pt>
    <dgm:pt modelId="{4FE677B1-DFA8-49A0-B7C2-BE4F6C96BFFC}" type="pres">
      <dgm:prSet presAssocID="{9C89246B-EA83-4C41-9B4C-F9D509826FB7}" presName="LevelTwoTextNode" presStyleLbl="node2" presStyleIdx="14" presStyleCnt="15" custScaleX="206397" custLinFactY="17825" custLinFactNeighborY="100000">
        <dgm:presLayoutVars>
          <dgm:chPref val="3"/>
        </dgm:presLayoutVars>
      </dgm:prSet>
      <dgm:spPr/>
      <dgm:t>
        <a:bodyPr/>
        <a:lstStyle/>
        <a:p>
          <a:endParaRPr kumimoji="1" lang="ja-JP" altLang="en-US"/>
        </a:p>
      </dgm:t>
    </dgm:pt>
    <dgm:pt modelId="{7A97D7A0-7107-4876-AEFF-72D598C7C64A}" type="pres">
      <dgm:prSet presAssocID="{9C89246B-EA83-4C41-9B4C-F9D509826FB7}" presName="level3hierChild" presStyleCnt="0"/>
      <dgm:spPr/>
    </dgm:pt>
  </dgm:ptLst>
  <dgm:cxnLst>
    <dgm:cxn modelId="{148627AA-C90E-4FB1-B48D-E370E9720DEA}" type="presOf" srcId="{EBB1F01B-A27B-499B-AD34-4F140085FD82}" destId="{ED1BD8E3-002E-408D-B9BF-0556BD44F83E}" srcOrd="1" destOrd="0" presId="urn:microsoft.com/office/officeart/2005/8/layout/hierarchy2"/>
    <dgm:cxn modelId="{2C071358-F42B-49AB-819E-4A966C633599}" srcId="{D038A807-BAE1-41FE-AAB0-9565EEDD0431}" destId="{4F788A4D-B0AA-48A5-BC8D-F81BB96FDF2F}" srcOrd="0" destOrd="0" parTransId="{DF16559A-D44B-4FAF-801C-144109A5F4F6}" sibTransId="{B2B830CC-C3BA-4A1C-9887-049797F6D84A}"/>
    <dgm:cxn modelId="{8046CDB1-107E-4426-89B2-A5FF271E9F84}" type="presOf" srcId="{B6A196F8-113D-4D1E-B985-74835D23FE4B}" destId="{EA5EE4A1-15AD-4157-BEEB-DEBD8EA6B949}" srcOrd="0" destOrd="0" presId="urn:microsoft.com/office/officeart/2005/8/layout/hierarchy2"/>
    <dgm:cxn modelId="{33597D10-BCF5-4722-B4F7-4013185988CF}" srcId="{ADE46C87-641C-494E-8049-34FACA276F19}" destId="{D038A807-BAE1-41FE-AAB0-9565EEDD0431}" srcOrd="1" destOrd="0" parTransId="{54C91573-6DC2-4AB4-9FB2-829792ABB1E8}" sibTransId="{DBA47836-3F1E-413A-B39C-FD59D991A3C5}"/>
    <dgm:cxn modelId="{5F1C1FC3-D2C8-401D-89FC-8F66530BB1F1}" type="presOf" srcId="{4E02921F-2FA4-4D4D-880B-55CDDF2A1DF2}" destId="{B8B6C42F-5B2B-4615-A059-82CC76C0EE5C}" srcOrd="0" destOrd="0" presId="urn:microsoft.com/office/officeart/2005/8/layout/hierarchy2"/>
    <dgm:cxn modelId="{7CA19477-CA7F-47F0-9436-1D1CA50AAD74}" srcId="{E63CCA56-971C-48E4-9D20-3435E2ACC80B}" destId="{C4051667-2765-4AB5-B42B-19E6F618C985}" srcOrd="0" destOrd="0" parTransId="{B4AEBD36-2BAF-459D-939E-45046D801409}" sibTransId="{E6C7DABF-906B-4443-A564-18403E708513}"/>
    <dgm:cxn modelId="{B5F04222-29F3-4424-B642-5E8A0C8E1481}" type="presOf" srcId="{03825F2B-5DA5-4042-BA6C-A887794D21DC}" destId="{D89CE379-6256-404B-8EFF-77215A70A20B}" srcOrd="1" destOrd="0" presId="urn:microsoft.com/office/officeart/2005/8/layout/hierarchy2"/>
    <dgm:cxn modelId="{6988E546-710A-487C-BB7E-546D9FB0B2EB}" type="presOf" srcId="{50193E51-9727-4C2F-AED0-F4024EB18C26}" destId="{B2AF0827-1CC7-414E-851D-3EDABC65581C}" srcOrd="0" destOrd="0" presId="urn:microsoft.com/office/officeart/2005/8/layout/hierarchy2"/>
    <dgm:cxn modelId="{2C8DCADB-1359-4629-B1DA-7EE3A5830A70}" type="presOf" srcId="{78F9040C-2D9E-4DD1-94B2-290AA4AABDAD}" destId="{E50E192E-5818-4A10-9017-FA4FDD863D55}" srcOrd="0" destOrd="0" presId="urn:microsoft.com/office/officeart/2005/8/layout/hierarchy2"/>
    <dgm:cxn modelId="{D02C1D4D-9EF6-4AF6-A672-AE66EF41C330}" type="presOf" srcId="{B6E3BEAE-9879-4111-8347-6841A6C18FED}" destId="{BD7DDE9C-E65C-497D-899A-1A4A25BEA29E}" srcOrd="0" destOrd="0" presId="urn:microsoft.com/office/officeart/2005/8/layout/hierarchy2"/>
    <dgm:cxn modelId="{A7564EF5-5A93-48AC-B39C-2911FB2D83BD}" type="presOf" srcId="{EBB1F01B-A27B-499B-AD34-4F140085FD82}" destId="{00CCC0D8-25FD-499A-B1CC-F31A49DE25BA}" srcOrd="0" destOrd="0" presId="urn:microsoft.com/office/officeart/2005/8/layout/hierarchy2"/>
    <dgm:cxn modelId="{2F83938E-2CFB-46AB-90B9-5FCE267D9B69}" type="presOf" srcId="{38BC91C6-DD90-426F-9A90-37ACA8F34AE8}" destId="{EDF0100C-F16D-4426-B2E3-D1B587ADFB97}" srcOrd="0" destOrd="0" presId="urn:microsoft.com/office/officeart/2005/8/layout/hierarchy2"/>
    <dgm:cxn modelId="{D8F2D65C-27C7-4FF5-84E7-8152DAEC05E6}" srcId="{E63CCA56-971C-48E4-9D20-3435E2ACC80B}" destId="{2397D36D-D851-4C4E-A7FC-CC3C5F727A7D}" srcOrd="3" destOrd="0" parTransId="{46F3793B-2906-47CB-AB7D-FC09BD4572EC}" sibTransId="{41D13339-B421-4D06-9AB8-C4C5A70E59A5}"/>
    <dgm:cxn modelId="{2E3E3E2F-B08F-4FA5-933D-9FC35D1F9D38}" type="presOf" srcId="{BEC171E0-55C5-4DFB-A61A-23CB3CA23086}" destId="{3CF55372-4BC9-409C-977F-24247F8A4E10}" srcOrd="0" destOrd="0" presId="urn:microsoft.com/office/officeart/2005/8/layout/hierarchy2"/>
    <dgm:cxn modelId="{FDBCE31E-4DCC-464A-88EA-ADFC8083CDA3}" type="presOf" srcId="{B4AEBD36-2BAF-459D-939E-45046D801409}" destId="{859DF47C-F3F1-470D-BAE9-6AF4AF4C8BB6}" srcOrd="1" destOrd="0" presId="urn:microsoft.com/office/officeart/2005/8/layout/hierarchy2"/>
    <dgm:cxn modelId="{6DE13F10-B51B-4880-8D4F-DE170807DD32}" type="presOf" srcId="{A66A914D-5665-42C3-A643-DFEC93285DF9}" destId="{648D5196-8056-4FB4-AC03-9D1B077D7345}" srcOrd="0" destOrd="0" presId="urn:microsoft.com/office/officeart/2005/8/layout/hierarchy2"/>
    <dgm:cxn modelId="{21F291D8-1F0E-4AD5-8A93-E2CFB0BA4289}" type="presOf" srcId="{FBE569D4-51DE-497A-944E-C044C3A2F0E9}" destId="{283CACD7-5388-43CF-884F-A6CDCFAA06C5}" srcOrd="0" destOrd="0" presId="urn:microsoft.com/office/officeart/2005/8/layout/hierarchy2"/>
    <dgm:cxn modelId="{D524DE2B-D384-4D7E-BC88-F99F9C76580C}" type="presOf" srcId="{9C89246B-EA83-4C41-9B4C-F9D509826FB7}" destId="{4FE677B1-DFA8-49A0-B7C2-BE4F6C96BFFC}" srcOrd="0" destOrd="0" presId="urn:microsoft.com/office/officeart/2005/8/layout/hierarchy2"/>
    <dgm:cxn modelId="{F873822C-4001-4972-A98D-9D78B65252BA}" type="presOf" srcId="{03825F2B-5DA5-4042-BA6C-A887794D21DC}" destId="{0EAA9554-5AB3-4FB0-8460-24240ABBB690}" srcOrd="0" destOrd="0" presId="urn:microsoft.com/office/officeart/2005/8/layout/hierarchy2"/>
    <dgm:cxn modelId="{66741EE1-1F79-4EDB-A6F9-815522915B7E}" type="presOf" srcId="{C4051667-2765-4AB5-B42B-19E6F618C985}" destId="{680C2DA2-FEA4-4E48-9834-EF8F6C3F6B5D}" srcOrd="0" destOrd="0" presId="urn:microsoft.com/office/officeart/2005/8/layout/hierarchy2"/>
    <dgm:cxn modelId="{A1912E48-6F11-4F6D-99CF-BF5FCF4400CE}" type="presOf" srcId="{3DF44980-C2B7-4685-B2AF-C09B20A07746}" destId="{FAE5D17F-E15E-44CD-B9BA-04045E691EC7}" srcOrd="0" destOrd="0" presId="urn:microsoft.com/office/officeart/2005/8/layout/hierarchy2"/>
    <dgm:cxn modelId="{7B4AC0E2-FEFA-41B8-8EEA-624A2DBEEFF7}" type="presOf" srcId="{932CF15C-494A-43B0-9360-46056D6064E7}" destId="{028FAA16-0C45-401C-9114-97DF3133F925}" srcOrd="0" destOrd="0" presId="urn:microsoft.com/office/officeart/2005/8/layout/hierarchy2"/>
    <dgm:cxn modelId="{5A8B87A0-4AFF-421E-AA01-308F2563CC9E}" type="presOf" srcId="{4F788A4D-B0AA-48A5-BC8D-F81BB96FDF2F}" destId="{8F58DC14-7E9B-41D9-B0EB-E8AAEA4039A0}" srcOrd="0" destOrd="0" presId="urn:microsoft.com/office/officeart/2005/8/layout/hierarchy2"/>
    <dgm:cxn modelId="{AFF09D17-9E4A-4663-9C48-E268B7C5AA0A}" srcId="{ADE46C87-641C-494E-8049-34FACA276F19}" destId="{E63CCA56-971C-48E4-9D20-3435E2ACC80B}" srcOrd="2" destOrd="0" parTransId="{12AA07E5-B1DE-4D25-A4DC-3C0C25D5D6D3}" sibTransId="{7162F9C8-2D08-4DA2-BCB7-AE0AA69C9F5D}"/>
    <dgm:cxn modelId="{1A6CA278-B4F8-43B0-B794-BD1C6D80E2B7}" type="presOf" srcId="{3DA59DB1-11EC-449D-9981-06056407E210}" destId="{2EBC511F-236B-45A7-BE4B-39116C40FD03}" srcOrd="0" destOrd="0" presId="urn:microsoft.com/office/officeart/2005/8/layout/hierarchy2"/>
    <dgm:cxn modelId="{54687A28-1E4A-460B-822C-9AB1121FCD95}" type="presOf" srcId="{92B54066-60D8-45A6-87A3-D5645F797C6C}" destId="{511F7E33-6351-4521-9ABF-6254019E75FB}" srcOrd="0" destOrd="0" presId="urn:microsoft.com/office/officeart/2005/8/layout/hierarchy2"/>
    <dgm:cxn modelId="{8C46BE97-ACB9-4FD6-B934-0E4A5E960BF7}" type="presOf" srcId="{2397D36D-D851-4C4E-A7FC-CC3C5F727A7D}" destId="{DD2D0E5F-E24A-4505-9C10-05CAD7042D52}" srcOrd="0" destOrd="0" presId="urn:microsoft.com/office/officeart/2005/8/layout/hierarchy2"/>
    <dgm:cxn modelId="{659FB2F5-310B-45B0-8168-79B7A6CC8368}" type="presOf" srcId="{FBE569D4-51DE-497A-944E-C044C3A2F0E9}" destId="{2DDB5DA5-A923-4315-B437-089480384CB1}" srcOrd="1" destOrd="0" presId="urn:microsoft.com/office/officeart/2005/8/layout/hierarchy2"/>
    <dgm:cxn modelId="{1751E640-61CE-4657-BFBA-9A5510A2CD9C}" type="presOf" srcId="{7CBB67E6-ABBF-4C3F-9C83-D30E1C1D0621}" destId="{B74F2881-9789-4AB8-9258-8FDAA7BEAFFA}" srcOrd="1" destOrd="0" presId="urn:microsoft.com/office/officeart/2005/8/layout/hierarchy2"/>
    <dgm:cxn modelId="{375C331B-6759-4EC0-A1AB-B550EDA323C8}" srcId="{ADE46C87-641C-494E-8049-34FACA276F19}" destId="{B6A196F8-113D-4D1E-B985-74835D23FE4B}" srcOrd="0" destOrd="0" parTransId="{67D70CF6-8432-4900-88F2-B6B690F167D6}" sibTransId="{5FBAA3AD-3CD0-4808-9A79-EF93399B1949}"/>
    <dgm:cxn modelId="{F5346A5E-1352-421A-BE42-64207A886BE2}" srcId="{D038A807-BAE1-41FE-AAB0-9565EEDD0431}" destId="{3DF44980-C2B7-4685-B2AF-C09B20A07746}" srcOrd="1" destOrd="0" parTransId="{4E02921F-2FA4-4D4D-880B-55CDDF2A1DF2}" sibTransId="{757ED8D8-47C0-4E5F-A2A6-C06B8F0E91AA}"/>
    <dgm:cxn modelId="{4F68EEEF-9708-46EA-9C3E-4C0D95454E42}" type="presOf" srcId="{932CF15C-494A-43B0-9360-46056D6064E7}" destId="{EB2DA6AD-7387-4976-8C8B-CA472E7A1766}" srcOrd="1" destOrd="0" presId="urn:microsoft.com/office/officeart/2005/8/layout/hierarchy2"/>
    <dgm:cxn modelId="{071BE66A-2A11-495F-98A9-998D2EF2E65E}" type="presOf" srcId="{ADE46C87-641C-494E-8049-34FACA276F19}" destId="{4D1DC279-F216-42F5-ACAB-CCE34A06A1BA}" srcOrd="0" destOrd="0" presId="urn:microsoft.com/office/officeart/2005/8/layout/hierarchy2"/>
    <dgm:cxn modelId="{7A4B900D-EF2F-437B-868B-B9B62DFD03DA}" srcId="{B6A196F8-113D-4D1E-B985-74835D23FE4B}" destId="{5B982D5D-F329-4107-B0B0-7F79CF3B59A0}" srcOrd="3" destOrd="0" parTransId="{ABBACA5E-E21D-43EC-A22D-579532EBD3C0}" sibTransId="{65835D3A-CC3E-44CF-9EC7-0B4F5086EC14}"/>
    <dgm:cxn modelId="{69C9BDB6-EE33-4D24-8D10-39E832CBF64F}" type="presOf" srcId="{DF16559A-D44B-4FAF-801C-144109A5F4F6}" destId="{59618270-9841-4748-8272-5A22FD46364E}" srcOrd="0" destOrd="0" presId="urn:microsoft.com/office/officeart/2005/8/layout/hierarchy2"/>
    <dgm:cxn modelId="{20F6DD7C-037E-4111-BB7D-2814363CB972}" srcId="{B6A196F8-113D-4D1E-B985-74835D23FE4B}" destId="{AEFBB99A-5BCA-432B-856C-28CC4BAD2FFF}" srcOrd="0" destOrd="0" parTransId="{78F9040C-2D9E-4DD1-94B2-290AA4AABDAD}" sibTransId="{69FBF05B-1AD0-466E-A0A7-311D304D9B74}"/>
    <dgm:cxn modelId="{53FD1544-3154-4033-B745-F4FEF9F3B414}" type="presOf" srcId="{46F3793B-2906-47CB-AB7D-FC09BD4572EC}" destId="{1120B341-82BC-4F54-8B7F-AE8D2FDEE6B3}" srcOrd="1" destOrd="0" presId="urn:microsoft.com/office/officeart/2005/8/layout/hierarchy2"/>
    <dgm:cxn modelId="{C04618D0-8D5B-49F3-897A-2C32B37459F7}" type="presOf" srcId="{5B982D5D-F329-4107-B0B0-7F79CF3B59A0}" destId="{7D5EC306-CEDD-4104-A278-01B1472BB52D}" srcOrd="0" destOrd="0" presId="urn:microsoft.com/office/officeart/2005/8/layout/hierarchy2"/>
    <dgm:cxn modelId="{CAA7E9DE-9F0B-4196-9D1E-C64015CA8012}" srcId="{B6A196F8-113D-4D1E-B985-74835D23FE4B}" destId="{38BC91C6-DD90-426F-9A90-37ACA8F34AE8}" srcOrd="1" destOrd="0" parTransId="{03825F2B-5DA5-4042-BA6C-A887794D21DC}" sibTransId="{F4690668-FDDD-4CEF-BB16-458FB3FA5172}"/>
    <dgm:cxn modelId="{0573BFD5-774C-4B2E-82AA-B553054D6CB9}" type="presOf" srcId="{ABBACA5E-E21D-43EC-A22D-579532EBD3C0}" destId="{583A55DE-2B10-455B-BBF9-41230B171C71}" srcOrd="1" destOrd="0" presId="urn:microsoft.com/office/officeart/2005/8/layout/hierarchy2"/>
    <dgm:cxn modelId="{5BD78AFD-0C0C-4887-A5AF-3E762BFDEBA6}" type="presOf" srcId="{BEC171E0-55C5-4DFB-A61A-23CB3CA23086}" destId="{54338C1E-7CA9-4BA7-A7F1-844211C7284C}" srcOrd="1" destOrd="0" presId="urn:microsoft.com/office/officeart/2005/8/layout/hierarchy2"/>
    <dgm:cxn modelId="{0593DC12-BC86-4684-A59F-87DD925185BD}" type="presOf" srcId="{ABBACA5E-E21D-43EC-A22D-579532EBD3C0}" destId="{AA2129C8-C5A5-4123-9617-B24F78655453}" srcOrd="0" destOrd="0" presId="urn:microsoft.com/office/officeart/2005/8/layout/hierarchy2"/>
    <dgm:cxn modelId="{9D45E74B-A3B2-4FC0-8BE9-4522F68E5AD2}" type="presOf" srcId="{CB025838-CC39-4B47-9E1E-9AB395DA1147}" destId="{AFF41F8B-A3A9-4A27-B0C0-06C97AF92929}" srcOrd="1" destOrd="0" presId="urn:microsoft.com/office/officeart/2005/8/layout/hierarchy2"/>
    <dgm:cxn modelId="{B92DC9EA-7A7E-4B53-98B6-0B956AFCC744}" type="presOf" srcId="{DF16559A-D44B-4FAF-801C-144109A5F4F6}" destId="{DA06BA44-E824-4BC1-879A-A716EA780EC0}" srcOrd="1" destOrd="0" presId="urn:microsoft.com/office/officeart/2005/8/layout/hierarchy2"/>
    <dgm:cxn modelId="{C64984DA-4E6A-4553-83E5-AF154FE4C643}" srcId="{D038A807-BAE1-41FE-AAB0-9565EEDD0431}" destId="{92B54066-60D8-45A6-87A3-D5645F797C6C}" srcOrd="3" destOrd="0" parTransId="{EBB1F01B-A27B-499B-AD34-4F140085FD82}" sibTransId="{9D95FFA5-2923-4022-A870-418FB47F7F18}"/>
    <dgm:cxn modelId="{1992C00F-42B3-458E-A1E9-446DC52E7F22}" type="presOf" srcId="{D038A807-BAE1-41FE-AAB0-9565EEDD0431}" destId="{49B6FA37-1531-4498-8533-4D884131208D}" srcOrd="0" destOrd="0" presId="urn:microsoft.com/office/officeart/2005/8/layout/hierarchy2"/>
    <dgm:cxn modelId="{FA959CF4-6D29-4DC2-BA12-4787A2FD0511}" type="presOf" srcId="{4E02921F-2FA4-4D4D-880B-55CDDF2A1DF2}" destId="{A58AC5C3-2301-4982-A7FF-E812042CB88D}" srcOrd="1" destOrd="0" presId="urn:microsoft.com/office/officeart/2005/8/layout/hierarchy2"/>
    <dgm:cxn modelId="{B30F5697-B983-4247-A164-2314E7D9D22E}" type="presOf" srcId="{9761901E-6399-424D-B947-082E016F8405}" destId="{5D4DA951-C62E-4CCB-862B-8830AFEB5FA5}" srcOrd="0" destOrd="0" presId="urn:microsoft.com/office/officeart/2005/8/layout/hierarchy2"/>
    <dgm:cxn modelId="{0B535899-E264-4BD0-8010-1E7A8EF0A08C}" type="presOf" srcId="{EA2939A2-E667-4DDF-BA3F-EF98345835CF}" destId="{5166B1B1-4AC7-4601-9F8B-A8DAAD29EC79}" srcOrd="0" destOrd="0" presId="urn:microsoft.com/office/officeart/2005/8/layout/hierarchy2"/>
    <dgm:cxn modelId="{3E2FD789-B346-441D-82D3-46397B550198}" type="presOf" srcId="{02B050A1-6CC0-4D92-A84A-CFD9DC85C990}" destId="{6DA89328-2ED3-4B58-8C3F-03E7DD9AA195}" srcOrd="1" destOrd="0" presId="urn:microsoft.com/office/officeart/2005/8/layout/hierarchy2"/>
    <dgm:cxn modelId="{7E4A5814-F3EF-4841-A18B-2B24A9A4785A}" srcId="{E63CCA56-971C-48E4-9D20-3435E2ACC80B}" destId="{9C89246B-EA83-4C41-9B4C-F9D509826FB7}" srcOrd="4" destOrd="0" parTransId="{932CF15C-494A-43B0-9360-46056D6064E7}" sibTransId="{BCBA0668-4D16-405C-9E48-D9F23043671C}"/>
    <dgm:cxn modelId="{6C581B31-1058-4BC1-A959-99D810BF7479}" type="presOf" srcId="{A66A914D-5665-42C3-A643-DFEC93285DF9}" destId="{7CE622B9-C129-4791-B42E-00D4039FE636}" srcOrd="1" destOrd="0" presId="urn:microsoft.com/office/officeart/2005/8/layout/hierarchy2"/>
    <dgm:cxn modelId="{14B27A5A-966C-49F9-99B4-55F4E31D2125}" type="presOf" srcId="{CB025838-CC39-4B47-9E1E-9AB395DA1147}" destId="{91A44CAE-D590-47AC-A0FB-A061B5416909}" srcOrd="0" destOrd="0" presId="urn:microsoft.com/office/officeart/2005/8/layout/hierarchy2"/>
    <dgm:cxn modelId="{858F5694-1829-41D0-A36A-27AF1B6BFD21}" srcId="{B6A196F8-113D-4D1E-B985-74835D23FE4B}" destId="{9761901E-6399-424D-B947-082E016F8405}" srcOrd="4" destOrd="0" parTransId="{A66A914D-5665-42C3-A643-DFEC93285DF9}" sibTransId="{2DC96D26-7FBB-4872-BC8E-5CAE6C9BC9EF}"/>
    <dgm:cxn modelId="{8D0B14A8-34C1-426A-9A1D-E68F8C771E0A}" srcId="{D038A807-BAE1-41FE-AAB0-9565EEDD0431}" destId="{3DA59DB1-11EC-449D-9981-06056407E210}" srcOrd="2" destOrd="0" parTransId="{BEC171E0-55C5-4DFB-A61A-23CB3CA23086}" sibTransId="{65F79B43-70AD-4345-B431-0F69C692168E}"/>
    <dgm:cxn modelId="{BDAAE336-E279-48A2-A5CE-FB0225EFE95A}" type="presOf" srcId="{AEFBB99A-5BCA-432B-856C-28CC4BAD2FFF}" destId="{4F21A353-FED4-4AB8-B8E7-49B44E805915}" srcOrd="0" destOrd="0" presId="urn:microsoft.com/office/officeart/2005/8/layout/hierarchy2"/>
    <dgm:cxn modelId="{A4D9E91E-4942-47CF-8E80-D8AAAD2E69A8}" srcId="{B6A196F8-113D-4D1E-B985-74835D23FE4B}" destId="{3413910D-7FCC-4669-BC62-8B1835B8495C}" srcOrd="5" destOrd="0" parTransId="{02B050A1-6CC0-4D92-A84A-CFD9DC85C990}" sibTransId="{F0F7F2D2-7BB8-40C8-B656-9269B1ADDA41}"/>
    <dgm:cxn modelId="{9DE604CE-D74F-46BC-9022-FF6408412745}" type="presOf" srcId="{7CBB67E6-ABBF-4C3F-9C83-D30E1C1D0621}" destId="{24039B65-B591-4E02-AB14-AAF807DB7D44}" srcOrd="0" destOrd="0" presId="urn:microsoft.com/office/officeart/2005/8/layout/hierarchy2"/>
    <dgm:cxn modelId="{9412CAF8-4D4A-4A53-8E66-03339BC52FFD}" type="presOf" srcId="{46F3793B-2906-47CB-AB7D-FC09BD4572EC}" destId="{3104DD89-F778-479A-B3A9-A9A547E5F18B}" srcOrd="0" destOrd="0" presId="urn:microsoft.com/office/officeart/2005/8/layout/hierarchy2"/>
    <dgm:cxn modelId="{951FDBFA-108F-44D7-8AE1-61318544932E}" srcId="{E63CCA56-971C-48E4-9D20-3435E2ACC80B}" destId="{50193E51-9727-4C2F-AED0-F4024EB18C26}" srcOrd="1" destOrd="0" parTransId="{FBE569D4-51DE-497A-944E-C044C3A2F0E9}" sibTransId="{01307DDD-A4C5-40A2-BD6C-544164081437}"/>
    <dgm:cxn modelId="{6003F34D-6647-4BB5-9068-558DAA955774}" type="presOf" srcId="{3413910D-7FCC-4669-BC62-8B1835B8495C}" destId="{0DDB652D-B9C9-4675-977B-DD5C332D122A}" srcOrd="0" destOrd="0" presId="urn:microsoft.com/office/officeart/2005/8/layout/hierarchy2"/>
    <dgm:cxn modelId="{1C4AB7B5-F048-425B-994C-CDFCA43D75AD}" type="presOf" srcId="{B4AEBD36-2BAF-459D-939E-45046D801409}" destId="{E0A32746-0DF9-4418-A9CF-AC4B08EB3D19}" srcOrd="0" destOrd="0" presId="urn:microsoft.com/office/officeart/2005/8/layout/hierarchy2"/>
    <dgm:cxn modelId="{A7B619BC-E0EE-4860-95AC-8A5B15A28C12}" type="presOf" srcId="{78F9040C-2D9E-4DD1-94B2-290AA4AABDAD}" destId="{54747C55-E7D8-4229-960D-475D7B6D26C1}" srcOrd="1" destOrd="0" presId="urn:microsoft.com/office/officeart/2005/8/layout/hierarchy2"/>
    <dgm:cxn modelId="{C7E01917-1FB6-4E8D-8229-CEA76C31EDB0}" type="presOf" srcId="{E63CCA56-971C-48E4-9D20-3435E2ACC80B}" destId="{481FA56B-0B8D-4D0A-BE9D-0DA245EBE437}" srcOrd="0" destOrd="0" presId="urn:microsoft.com/office/officeart/2005/8/layout/hierarchy2"/>
    <dgm:cxn modelId="{EE6D4050-A52F-43E3-B387-77F1EC1572CF}" type="presOf" srcId="{02B050A1-6CC0-4D92-A84A-CFD9DC85C990}" destId="{2C484DF3-0C47-426C-AA1E-A49D4B889703}" srcOrd="0" destOrd="0" presId="urn:microsoft.com/office/officeart/2005/8/layout/hierarchy2"/>
    <dgm:cxn modelId="{6CD12994-3FE6-4399-81A0-BE913568BD24}" srcId="{E63CCA56-971C-48E4-9D20-3435E2ACC80B}" destId="{EA2939A2-E667-4DDF-BA3F-EF98345835CF}" srcOrd="2" destOrd="0" parTransId="{7CBB67E6-ABBF-4C3F-9C83-D30E1C1D0621}" sibTransId="{51457AA5-7E75-4664-AB90-2639968E9962}"/>
    <dgm:cxn modelId="{9004CA18-2972-4AA9-918C-DD25CD9AC889}" srcId="{B6A196F8-113D-4D1E-B985-74835D23FE4B}" destId="{B6E3BEAE-9879-4111-8347-6841A6C18FED}" srcOrd="2" destOrd="0" parTransId="{CB025838-CC39-4B47-9E1E-9AB395DA1147}" sibTransId="{F7D90F59-E350-40F3-8C3B-A833C8A62A9F}"/>
    <dgm:cxn modelId="{49F297BE-F982-4B6F-A306-E23AA7CD4723}" type="presParOf" srcId="{4D1DC279-F216-42F5-ACAB-CCE34A06A1BA}" destId="{209737BB-3020-4415-9447-9F2EC3779D98}" srcOrd="0" destOrd="0" presId="urn:microsoft.com/office/officeart/2005/8/layout/hierarchy2"/>
    <dgm:cxn modelId="{42D04923-DE5D-4161-9CA3-213F6A7EDF7F}" type="presParOf" srcId="{209737BB-3020-4415-9447-9F2EC3779D98}" destId="{EA5EE4A1-15AD-4157-BEEB-DEBD8EA6B949}" srcOrd="0" destOrd="0" presId="urn:microsoft.com/office/officeart/2005/8/layout/hierarchy2"/>
    <dgm:cxn modelId="{0F954225-0459-48E5-BF23-72586F024482}" type="presParOf" srcId="{209737BB-3020-4415-9447-9F2EC3779D98}" destId="{7937789E-E881-4E97-AA04-6BA4EADA7736}" srcOrd="1" destOrd="0" presId="urn:microsoft.com/office/officeart/2005/8/layout/hierarchy2"/>
    <dgm:cxn modelId="{306466DE-17A6-4713-B027-E4FD31499BDD}" type="presParOf" srcId="{7937789E-E881-4E97-AA04-6BA4EADA7736}" destId="{E50E192E-5818-4A10-9017-FA4FDD863D55}" srcOrd="0" destOrd="0" presId="urn:microsoft.com/office/officeart/2005/8/layout/hierarchy2"/>
    <dgm:cxn modelId="{52FAEDA8-6018-4871-9AB9-591D981B5DE0}" type="presParOf" srcId="{E50E192E-5818-4A10-9017-FA4FDD863D55}" destId="{54747C55-E7D8-4229-960D-475D7B6D26C1}" srcOrd="0" destOrd="0" presId="urn:microsoft.com/office/officeart/2005/8/layout/hierarchy2"/>
    <dgm:cxn modelId="{D74E4592-59E5-4E31-9A19-4469913D20A2}" type="presParOf" srcId="{7937789E-E881-4E97-AA04-6BA4EADA7736}" destId="{ABE5E7BC-17F0-4493-9AFA-4CC876FCA0AF}" srcOrd="1" destOrd="0" presId="urn:microsoft.com/office/officeart/2005/8/layout/hierarchy2"/>
    <dgm:cxn modelId="{65DE1F8C-E46A-47D3-8919-7A7C4B58A307}" type="presParOf" srcId="{ABE5E7BC-17F0-4493-9AFA-4CC876FCA0AF}" destId="{4F21A353-FED4-4AB8-B8E7-49B44E805915}" srcOrd="0" destOrd="0" presId="urn:microsoft.com/office/officeart/2005/8/layout/hierarchy2"/>
    <dgm:cxn modelId="{0718AE27-DE25-4637-B3DA-18BCEEA46A0B}" type="presParOf" srcId="{ABE5E7BC-17F0-4493-9AFA-4CC876FCA0AF}" destId="{CE1DDC6B-BA42-4DCF-8157-C75240C68325}" srcOrd="1" destOrd="0" presId="urn:microsoft.com/office/officeart/2005/8/layout/hierarchy2"/>
    <dgm:cxn modelId="{9B8F0B05-EDC7-49CA-8CCA-73B34913CB34}" type="presParOf" srcId="{7937789E-E881-4E97-AA04-6BA4EADA7736}" destId="{0EAA9554-5AB3-4FB0-8460-24240ABBB690}" srcOrd="2" destOrd="0" presId="urn:microsoft.com/office/officeart/2005/8/layout/hierarchy2"/>
    <dgm:cxn modelId="{540DAB5D-6141-4F59-B482-5EFB421DD673}" type="presParOf" srcId="{0EAA9554-5AB3-4FB0-8460-24240ABBB690}" destId="{D89CE379-6256-404B-8EFF-77215A70A20B}" srcOrd="0" destOrd="0" presId="urn:microsoft.com/office/officeart/2005/8/layout/hierarchy2"/>
    <dgm:cxn modelId="{F2400958-5E89-45C6-AE59-20DA3165FD21}" type="presParOf" srcId="{7937789E-E881-4E97-AA04-6BA4EADA7736}" destId="{3BFE0B53-FA18-4EC6-BAE9-3134C8FBF44A}" srcOrd="3" destOrd="0" presId="urn:microsoft.com/office/officeart/2005/8/layout/hierarchy2"/>
    <dgm:cxn modelId="{C3D2169E-8858-4FB5-8BF2-1C5BC7FACB10}" type="presParOf" srcId="{3BFE0B53-FA18-4EC6-BAE9-3134C8FBF44A}" destId="{EDF0100C-F16D-4426-B2E3-D1B587ADFB97}" srcOrd="0" destOrd="0" presId="urn:microsoft.com/office/officeart/2005/8/layout/hierarchy2"/>
    <dgm:cxn modelId="{2112E9C3-382E-4F1E-95FB-1A3BB4B4E00D}" type="presParOf" srcId="{3BFE0B53-FA18-4EC6-BAE9-3134C8FBF44A}" destId="{F5EF2F93-6844-4B70-9FFD-CF12FF4036BB}" srcOrd="1" destOrd="0" presId="urn:microsoft.com/office/officeart/2005/8/layout/hierarchy2"/>
    <dgm:cxn modelId="{4F8B090A-B8B1-44BC-8350-A713C5559267}" type="presParOf" srcId="{7937789E-E881-4E97-AA04-6BA4EADA7736}" destId="{91A44CAE-D590-47AC-A0FB-A061B5416909}" srcOrd="4" destOrd="0" presId="urn:microsoft.com/office/officeart/2005/8/layout/hierarchy2"/>
    <dgm:cxn modelId="{44660601-E4BF-4EA3-B1E8-BED1C057D213}" type="presParOf" srcId="{91A44CAE-D590-47AC-A0FB-A061B5416909}" destId="{AFF41F8B-A3A9-4A27-B0C0-06C97AF92929}" srcOrd="0" destOrd="0" presId="urn:microsoft.com/office/officeart/2005/8/layout/hierarchy2"/>
    <dgm:cxn modelId="{75F41B43-ADBB-496B-AC4E-00682CA5431C}" type="presParOf" srcId="{7937789E-E881-4E97-AA04-6BA4EADA7736}" destId="{32F64482-4B9A-4ED2-8FCB-D37B1439028D}" srcOrd="5" destOrd="0" presId="urn:microsoft.com/office/officeart/2005/8/layout/hierarchy2"/>
    <dgm:cxn modelId="{6BD58BC5-60AF-4CB9-84AE-554356C5CE56}" type="presParOf" srcId="{32F64482-4B9A-4ED2-8FCB-D37B1439028D}" destId="{BD7DDE9C-E65C-497D-899A-1A4A25BEA29E}" srcOrd="0" destOrd="0" presId="urn:microsoft.com/office/officeart/2005/8/layout/hierarchy2"/>
    <dgm:cxn modelId="{EC71E3D7-376B-4259-A3B5-AEBD8F65FBAA}" type="presParOf" srcId="{32F64482-4B9A-4ED2-8FCB-D37B1439028D}" destId="{379E92DA-DC70-4CA1-ACDE-10A8C8D1A8CF}" srcOrd="1" destOrd="0" presId="urn:microsoft.com/office/officeart/2005/8/layout/hierarchy2"/>
    <dgm:cxn modelId="{0814EB71-5CE3-49D0-9879-6897BF3E3CE0}" type="presParOf" srcId="{7937789E-E881-4E97-AA04-6BA4EADA7736}" destId="{AA2129C8-C5A5-4123-9617-B24F78655453}" srcOrd="6" destOrd="0" presId="urn:microsoft.com/office/officeart/2005/8/layout/hierarchy2"/>
    <dgm:cxn modelId="{7C7D1B66-ED13-4FAB-B2B2-E45E0F78758A}" type="presParOf" srcId="{AA2129C8-C5A5-4123-9617-B24F78655453}" destId="{583A55DE-2B10-455B-BBF9-41230B171C71}" srcOrd="0" destOrd="0" presId="urn:microsoft.com/office/officeart/2005/8/layout/hierarchy2"/>
    <dgm:cxn modelId="{BBBE8A0B-FC93-45AB-94B3-A70FAE3E1BB7}" type="presParOf" srcId="{7937789E-E881-4E97-AA04-6BA4EADA7736}" destId="{4FDEBD7A-316F-487A-8594-091A006FCBA7}" srcOrd="7" destOrd="0" presId="urn:microsoft.com/office/officeart/2005/8/layout/hierarchy2"/>
    <dgm:cxn modelId="{68256103-52F7-4721-989A-CFE4F4FB49BF}" type="presParOf" srcId="{4FDEBD7A-316F-487A-8594-091A006FCBA7}" destId="{7D5EC306-CEDD-4104-A278-01B1472BB52D}" srcOrd="0" destOrd="0" presId="urn:microsoft.com/office/officeart/2005/8/layout/hierarchy2"/>
    <dgm:cxn modelId="{C452B488-8966-4E54-9DBD-6717C2994B83}" type="presParOf" srcId="{4FDEBD7A-316F-487A-8594-091A006FCBA7}" destId="{5BBA7D50-1A6D-42CD-9B31-520FA5FE1652}" srcOrd="1" destOrd="0" presId="urn:microsoft.com/office/officeart/2005/8/layout/hierarchy2"/>
    <dgm:cxn modelId="{A7205AD8-7BC0-4B6A-96F5-261A5734B032}" type="presParOf" srcId="{7937789E-E881-4E97-AA04-6BA4EADA7736}" destId="{648D5196-8056-4FB4-AC03-9D1B077D7345}" srcOrd="8" destOrd="0" presId="urn:microsoft.com/office/officeart/2005/8/layout/hierarchy2"/>
    <dgm:cxn modelId="{D0F3FF4C-7912-45AE-B95D-58628EF8F187}" type="presParOf" srcId="{648D5196-8056-4FB4-AC03-9D1B077D7345}" destId="{7CE622B9-C129-4791-B42E-00D4039FE636}" srcOrd="0" destOrd="0" presId="urn:microsoft.com/office/officeart/2005/8/layout/hierarchy2"/>
    <dgm:cxn modelId="{9C747A72-6845-448B-8EB5-5CCE2DB2C584}" type="presParOf" srcId="{7937789E-E881-4E97-AA04-6BA4EADA7736}" destId="{A8DCCB5B-C0FF-4B56-B413-FA723E2973FA}" srcOrd="9" destOrd="0" presId="urn:microsoft.com/office/officeart/2005/8/layout/hierarchy2"/>
    <dgm:cxn modelId="{00CB31B9-8200-4BE0-BE79-C50B03806D7E}" type="presParOf" srcId="{A8DCCB5B-C0FF-4B56-B413-FA723E2973FA}" destId="{5D4DA951-C62E-4CCB-862B-8830AFEB5FA5}" srcOrd="0" destOrd="0" presId="urn:microsoft.com/office/officeart/2005/8/layout/hierarchy2"/>
    <dgm:cxn modelId="{1477097F-3925-4339-9460-6F6A7BC8350D}" type="presParOf" srcId="{A8DCCB5B-C0FF-4B56-B413-FA723E2973FA}" destId="{B25B543C-D0E2-4BCC-8AF1-6302B0E77F8D}" srcOrd="1" destOrd="0" presId="urn:microsoft.com/office/officeart/2005/8/layout/hierarchy2"/>
    <dgm:cxn modelId="{1E8F890C-9895-4CE2-B39B-BFBE90D2CFC0}" type="presParOf" srcId="{7937789E-E881-4E97-AA04-6BA4EADA7736}" destId="{2C484DF3-0C47-426C-AA1E-A49D4B889703}" srcOrd="10" destOrd="0" presId="urn:microsoft.com/office/officeart/2005/8/layout/hierarchy2"/>
    <dgm:cxn modelId="{56154B23-6EBE-4C73-A86E-B38C8FD8BBC8}" type="presParOf" srcId="{2C484DF3-0C47-426C-AA1E-A49D4B889703}" destId="{6DA89328-2ED3-4B58-8C3F-03E7DD9AA195}" srcOrd="0" destOrd="0" presId="urn:microsoft.com/office/officeart/2005/8/layout/hierarchy2"/>
    <dgm:cxn modelId="{EBE5EB5B-4CBF-45A3-A9AD-70F3EA8E72B8}" type="presParOf" srcId="{7937789E-E881-4E97-AA04-6BA4EADA7736}" destId="{D7B524B7-9E30-4C42-90BE-20771EEC94A7}" srcOrd="11" destOrd="0" presId="urn:microsoft.com/office/officeart/2005/8/layout/hierarchy2"/>
    <dgm:cxn modelId="{A668749D-CB69-47CC-9401-2408A7B6EF78}" type="presParOf" srcId="{D7B524B7-9E30-4C42-90BE-20771EEC94A7}" destId="{0DDB652D-B9C9-4675-977B-DD5C332D122A}" srcOrd="0" destOrd="0" presId="urn:microsoft.com/office/officeart/2005/8/layout/hierarchy2"/>
    <dgm:cxn modelId="{1BAB6248-5F99-4036-B68F-CE45B09A39E0}" type="presParOf" srcId="{D7B524B7-9E30-4C42-90BE-20771EEC94A7}" destId="{B110210E-9E8A-48BF-817B-9B37E13DBEB8}" srcOrd="1" destOrd="0" presId="urn:microsoft.com/office/officeart/2005/8/layout/hierarchy2"/>
    <dgm:cxn modelId="{3E144E20-C3F1-4CA8-B9C1-172D70FE2547}" type="presParOf" srcId="{4D1DC279-F216-42F5-ACAB-CCE34A06A1BA}" destId="{25E842BA-C949-4364-A5C6-7EE6031B668F}" srcOrd="1" destOrd="0" presId="urn:microsoft.com/office/officeart/2005/8/layout/hierarchy2"/>
    <dgm:cxn modelId="{C3A72BF0-D4C7-47CB-B21E-9E350CF4126F}" type="presParOf" srcId="{25E842BA-C949-4364-A5C6-7EE6031B668F}" destId="{49B6FA37-1531-4498-8533-4D884131208D}" srcOrd="0" destOrd="0" presId="urn:microsoft.com/office/officeart/2005/8/layout/hierarchy2"/>
    <dgm:cxn modelId="{46A93E80-47DA-4F1E-A0E7-674C08B7E65A}" type="presParOf" srcId="{25E842BA-C949-4364-A5C6-7EE6031B668F}" destId="{0E00800F-C118-42C7-82C0-DA9A7D6DE3AE}" srcOrd="1" destOrd="0" presId="urn:microsoft.com/office/officeart/2005/8/layout/hierarchy2"/>
    <dgm:cxn modelId="{68A266E5-AE95-43DA-84B5-96E347F21E59}" type="presParOf" srcId="{0E00800F-C118-42C7-82C0-DA9A7D6DE3AE}" destId="{59618270-9841-4748-8272-5A22FD46364E}" srcOrd="0" destOrd="0" presId="urn:microsoft.com/office/officeart/2005/8/layout/hierarchy2"/>
    <dgm:cxn modelId="{8926600E-F5D7-4573-BF8D-302872DF6BBD}" type="presParOf" srcId="{59618270-9841-4748-8272-5A22FD46364E}" destId="{DA06BA44-E824-4BC1-879A-A716EA780EC0}" srcOrd="0" destOrd="0" presId="urn:microsoft.com/office/officeart/2005/8/layout/hierarchy2"/>
    <dgm:cxn modelId="{07466678-ACB2-4FF8-9C77-C5211FD0A0F9}" type="presParOf" srcId="{0E00800F-C118-42C7-82C0-DA9A7D6DE3AE}" destId="{BC704CF7-F568-4361-B930-59B78DC0E698}" srcOrd="1" destOrd="0" presId="urn:microsoft.com/office/officeart/2005/8/layout/hierarchy2"/>
    <dgm:cxn modelId="{79C82196-FB83-433E-94D4-7353A371C491}" type="presParOf" srcId="{BC704CF7-F568-4361-B930-59B78DC0E698}" destId="{8F58DC14-7E9B-41D9-B0EB-E8AAEA4039A0}" srcOrd="0" destOrd="0" presId="urn:microsoft.com/office/officeart/2005/8/layout/hierarchy2"/>
    <dgm:cxn modelId="{653C3E69-2AC2-4869-8F64-90D963FA70F6}" type="presParOf" srcId="{BC704CF7-F568-4361-B930-59B78DC0E698}" destId="{A6CA8A01-59C8-490F-9E4B-C947C4B7ACCB}" srcOrd="1" destOrd="0" presId="urn:microsoft.com/office/officeart/2005/8/layout/hierarchy2"/>
    <dgm:cxn modelId="{8B3A0928-FD77-4973-99A8-61CFEFD05A67}" type="presParOf" srcId="{0E00800F-C118-42C7-82C0-DA9A7D6DE3AE}" destId="{B8B6C42F-5B2B-4615-A059-82CC76C0EE5C}" srcOrd="2" destOrd="0" presId="urn:microsoft.com/office/officeart/2005/8/layout/hierarchy2"/>
    <dgm:cxn modelId="{8EED74E0-6F65-45B2-A2B6-BD77B73A0988}" type="presParOf" srcId="{B8B6C42F-5B2B-4615-A059-82CC76C0EE5C}" destId="{A58AC5C3-2301-4982-A7FF-E812042CB88D}" srcOrd="0" destOrd="0" presId="urn:microsoft.com/office/officeart/2005/8/layout/hierarchy2"/>
    <dgm:cxn modelId="{1D6B6DCF-0EB0-4CBA-9B2D-5A3FC3563B8E}" type="presParOf" srcId="{0E00800F-C118-42C7-82C0-DA9A7D6DE3AE}" destId="{1226406E-8636-4450-977A-461FEB8BD216}" srcOrd="3" destOrd="0" presId="urn:microsoft.com/office/officeart/2005/8/layout/hierarchy2"/>
    <dgm:cxn modelId="{4246FD81-FF47-4A68-8875-F52D90C6864F}" type="presParOf" srcId="{1226406E-8636-4450-977A-461FEB8BD216}" destId="{FAE5D17F-E15E-44CD-B9BA-04045E691EC7}" srcOrd="0" destOrd="0" presId="urn:microsoft.com/office/officeart/2005/8/layout/hierarchy2"/>
    <dgm:cxn modelId="{AA6E1845-8342-4AE7-8952-5ECE55403878}" type="presParOf" srcId="{1226406E-8636-4450-977A-461FEB8BD216}" destId="{E9AE382E-7573-4B21-A077-68F02C751240}" srcOrd="1" destOrd="0" presId="urn:microsoft.com/office/officeart/2005/8/layout/hierarchy2"/>
    <dgm:cxn modelId="{05C5C14B-731A-4AD4-8A5C-82722AE33036}" type="presParOf" srcId="{0E00800F-C118-42C7-82C0-DA9A7D6DE3AE}" destId="{3CF55372-4BC9-409C-977F-24247F8A4E10}" srcOrd="4" destOrd="0" presId="urn:microsoft.com/office/officeart/2005/8/layout/hierarchy2"/>
    <dgm:cxn modelId="{7232DE45-BAAD-4786-900B-284103603D3A}" type="presParOf" srcId="{3CF55372-4BC9-409C-977F-24247F8A4E10}" destId="{54338C1E-7CA9-4BA7-A7F1-844211C7284C}" srcOrd="0" destOrd="0" presId="urn:microsoft.com/office/officeart/2005/8/layout/hierarchy2"/>
    <dgm:cxn modelId="{A8D3C7A3-FAE0-4EB0-ACAD-3B24BA21747C}" type="presParOf" srcId="{0E00800F-C118-42C7-82C0-DA9A7D6DE3AE}" destId="{C437EC57-4779-49ED-9CEF-10D004F2C50C}" srcOrd="5" destOrd="0" presId="urn:microsoft.com/office/officeart/2005/8/layout/hierarchy2"/>
    <dgm:cxn modelId="{4805368B-1F68-460D-BE7A-A26BF587A3C2}" type="presParOf" srcId="{C437EC57-4779-49ED-9CEF-10D004F2C50C}" destId="{2EBC511F-236B-45A7-BE4B-39116C40FD03}" srcOrd="0" destOrd="0" presId="urn:microsoft.com/office/officeart/2005/8/layout/hierarchy2"/>
    <dgm:cxn modelId="{466159D8-7A78-4058-AC1D-4C62F28877D5}" type="presParOf" srcId="{C437EC57-4779-49ED-9CEF-10D004F2C50C}" destId="{E7C3A110-A352-4981-B2B2-1344B63EA6C0}" srcOrd="1" destOrd="0" presId="urn:microsoft.com/office/officeart/2005/8/layout/hierarchy2"/>
    <dgm:cxn modelId="{07D3E326-682F-47D0-9C7B-C532AAC2D305}" type="presParOf" srcId="{0E00800F-C118-42C7-82C0-DA9A7D6DE3AE}" destId="{00CCC0D8-25FD-499A-B1CC-F31A49DE25BA}" srcOrd="6" destOrd="0" presId="urn:microsoft.com/office/officeart/2005/8/layout/hierarchy2"/>
    <dgm:cxn modelId="{354713AF-958F-4127-82F5-35F4BD89C838}" type="presParOf" srcId="{00CCC0D8-25FD-499A-B1CC-F31A49DE25BA}" destId="{ED1BD8E3-002E-408D-B9BF-0556BD44F83E}" srcOrd="0" destOrd="0" presId="urn:microsoft.com/office/officeart/2005/8/layout/hierarchy2"/>
    <dgm:cxn modelId="{24D10D0B-1CCE-486F-AD0B-B016886F348F}" type="presParOf" srcId="{0E00800F-C118-42C7-82C0-DA9A7D6DE3AE}" destId="{5FA3F7D1-7490-4A97-B275-848E764257AB}" srcOrd="7" destOrd="0" presId="urn:microsoft.com/office/officeart/2005/8/layout/hierarchy2"/>
    <dgm:cxn modelId="{00B92008-69E4-4681-9656-AD7C1C884152}" type="presParOf" srcId="{5FA3F7D1-7490-4A97-B275-848E764257AB}" destId="{511F7E33-6351-4521-9ABF-6254019E75FB}" srcOrd="0" destOrd="0" presId="urn:microsoft.com/office/officeart/2005/8/layout/hierarchy2"/>
    <dgm:cxn modelId="{99C0419D-A700-4D67-9373-88AE74C8A4E9}" type="presParOf" srcId="{5FA3F7D1-7490-4A97-B275-848E764257AB}" destId="{ABE3B033-D749-47E1-BE06-0891131909BA}" srcOrd="1" destOrd="0" presId="urn:microsoft.com/office/officeart/2005/8/layout/hierarchy2"/>
    <dgm:cxn modelId="{F93FE5E1-6330-41CE-AD08-10FBDAD89EA3}" type="presParOf" srcId="{4D1DC279-F216-42F5-ACAB-CCE34A06A1BA}" destId="{4850F630-D145-4BD7-8D7E-28F2445B36DF}" srcOrd="2" destOrd="0" presId="urn:microsoft.com/office/officeart/2005/8/layout/hierarchy2"/>
    <dgm:cxn modelId="{E463AB05-D661-4CDB-9391-37AC6CB328ED}" type="presParOf" srcId="{4850F630-D145-4BD7-8D7E-28F2445B36DF}" destId="{481FA56B-0B8D-4D0A-BE9D-0DA245EBE437}" srcOrd="0" destOrd="0" presId="urn:microsoft.com/office/officeart/2005/8/layout/hierarchy2"/>
    <dgm:cxn modelId="{5617F681-C29F-4837-8835-E0C4428DB3D3}" type="presParOf" srcId="{4850F630-D145-4BD7-8D7E-28F2445B36DF}" destId="{6262028D-0AA2-426F-A05B-2F06E826DA70}" srcOrd="1" destOrd="0" presId="urn:microsoft.com/office/officeart/2005/8/layout/hierarchy2"/>
    <dgm:cxn modelId="{EF494CBB-C2B3-4544-AD0D-5E9BBA5961C9}" type="presParOf" srcId="{6262028D-0AA2-426F-A05B-2F06E826DA70}" destId="{E0A32746-0DF9-4418-A9CF-AC4B08EB3D19}" srcOrd="0" destOrd="0" presId="urn:microsoft.com/office/officeart/2005/8/layout/hierarchy2"/>
    <dgm:cxn modelId="{98C19C52-BE7C-4FF9-91B9-0C9DE4873996}" type="presParOf" srcId="{E0A32746-0DF9-4418-A9CF-AC4B08EB3D19}" destId="{859DF47C-F3F1-470D-BAE9-6AF4AF4C8BB6}" srcOrd="0" destOrd="0" presId="urn:microsoft.com/office/officeart/2005/8/layout/hierarchy2"/>
    <dgm:cxn modelId="{781AD590-8874-456B-A39A-9012941818DE}" type="presParOf" srcId="{6262028D-0AA2-426F-A05B-2F06E826DA70}" destId="{C04890F7-E885-4487-BDBB-3C9C0E765606}" srcOrd="1" destOrd="0" presId="urn:microsoft.com/office/officeart/2005/8/layout/hierarchy2"/>
    <dgm:cxn modelId="{0434346C-FE3F-4107-A42A-41E2A1CF0A63}" type="presParOf" srcId="{C04890F7-E885-4487-BDBB-3C9C0E765606}" destId="{680C2DA2-FEA4-4E48-9834-EF8F6C3F6B5D}" srcOrd="0" destOrd="0" presId="urn:microsoft.com/office/officeart/2005/8/layout/hierarchy2"/>
    <dgm:cxn modelId="{70CDFE5D-9411-45F1-887C-DADEA98EE6B7}" type="presParOf" srcId="{C04890F7-E885-4487-BDBB-3C9C0E765606}" destId="{F41D5D16-1638-4D0E-BF2F-68FC06E5DBDC}" srcOrd="1" destOrd="0" presId="urn:microsoft.com/office/officeart/2005/8/layout/hierarchy2"/>
    <dgm:cxn modelId="{C652F9A7-E63A-420E-91B5-8A9D3E00C8A5}" type="presParOf" srcId="{6262028D-0AA2-426F-A05B-2F06E826DA70}" destId="{283CACD7-5388-43CF-884F-A6CDCFAA06C5}" srcOrd="2" destOrd="0" presId="urn:microsoft.com/office/officeart/2005/8/layout/hierarchy2"/>
    <dgm:cxn modelId="{40991BFB-1F7F-41AF-B6D5-47BCDB0ACA5F}" type="presParOf" srcId="{283CACD7-5388-43CF-884F-A6CDCFAA06C5}" destId="{2DDB5DA5-A923-4315-B437-089480384CB1}" srcOrd="0" destOrd="0" presId="urn:microsoft.com/office/officeart/2005/8/layout/hierarchy2"/>
    <dgm:cxn modelId="{AF792BF4-2091-4FF5-8EDB-C0F1A870564F}" type="presParOf" srcId="{6262028D-0AA2-426F-A05B-2F06E826DA70}" destId="{F7E259BC-E844-4846-8126-3D3490DC53A1}" srcOrd="3" destOrd="0" presId="urn:microsoft.com/office/officeart/2005/8/layout/hierarchy2"/>
    <dgm:cxn modelId="{86DE89A8-176E-4266-B423-810B3C16A8C9}" type="presParOf" srcId="{F7E259BC-E844-4846-8126-3D3490DC53A1}" destId="{B2AF0827-1CC7-414E-851D-3EDABC65581C}" srcOrd="0" destOrd="0" presId="urn:microsoft.com/office/officeart/2005/8/layout/hierarchy2"/>
    <dgm:cxn modelId="{CC6066EF-6754-4F53-B9DF-34488982044E}" type="presParOf" srcId="{F7E259BC-E844-4846-8126-3D3490DC53A1}" destId="{C86DFBE5-20B8-4060-876B-5C711259179B}" srcOrd="1" destOrd="0" presId="urn:microsoft.com/office/officeart/2005/8/layout/hierarchy2"/>
    <dgm:cxn modelId="{3CE23748-D1A8-47EA-8E43-1B9615AFD3E1}" type="presParOf" srcId="{6262028D-0AA2-426F-A05B-2F06E826DA70}" destId="{24039B65-B591-4E02-AB14-AAF807DB7D44}" srcOrd="4" destOrd="0" presId="urn:microsoft.com/office/officeart/2005/8/layout/hierarchy2"/>
    <dgm:cxn modelId="{A2F817D4-BA7C-4E0E-9846-8ACB55CC941A}" type="presParOf" srcId="{24039B65-B591-4E02-AB14-AAF807DB7D44}" destId="{B74F2881-9789-4AB8-9258-8FDAA7BEAFFA}" srcOrd="0" destOrd="0" presId="urn:microsoft.com/office/officeart/2005/8/layout/hierarchy2"/>
    <dgm:cxn modelId="{D98EEBCA-AD97-4B2F-B236-9A0FFBA72420}" type="presParOf" srcId="{6262028D-0AA2-426F-A05B-2F06E826DA70}" destId="{3D1DCA95-328C-4478-8E55-18562213B4B1}" srcOrd="5" destOrd="0" presId="urn:microsoft.com/office/officeart/2005/8/layout/hierarchy2"/>
    <dgm:cxn modelId="{F810D7C2-79BB-4A76-9759-64BEC2497DF7}" type="presParOf" srcId="{3D1DCA95-328C-4478-8E55-18562213B4B1}" destId="{5166B1B1-4AC7-4601-9F8B-A8DAAD29EC79}" srcOrd="0" destOrd="0" presId="urn:microsoft.com/office/officeart/2005/8/layout/hierarchy2"/>
    <dgm:cxn modelId="{B5BFBA41-B287-4863-B0F8-863A1C56D5F0}" type="presParOf" srcId="{3D1DCA95-328C-4478-8E55-18562213B4B1}" destId="{178FDC6D-4008-4246-9EFF-4F3ACBC43AAD}" srcOrd="1" destOrd="0" presId="urn:microsoft.com/office/officeart/2005/8/layout/hierarchy2"/>
    <dgm:cxn modelId="{E555AD1E-9DF9-422D-A0CE-9F81EFB5032D}" type="presParOf" srcId="{6262028D-0AA2-426F-A05B-2F06E826DA70}" destId="{3104DD89-F778-479A-B3A9-A9A547E5F18B}" srcOrd="6" destOrd="0" presId="urn:microsoft.com/office/officeart/2005/8/layout/hierarchy2"/>
    <dgm:cxn modelId="{E842BF5E-7B82-4FBA-B0ED-3A0EEAACC754}" type="presParOf" srcId="{3104DD89-F778-479A-B3A9-A9A547E5F18B}" destId="{1120B341-82BC-4F54-8B7F-AE8D2FDEE6B3}" srcOrd="0" destOrd="0" presId="urn:microsoft.com/office/officeart/2005/8/layout/hierarchy2"/>
    <dgm:cxn modelId="{5AB06A1D-4E0A-48F4-BE3C-1D930772908A}" type="presParOf" srcId="{6262028D-0AA2-426F-A05B-2F06E826DA70}" destId="{F22E2DDB-939B-43C2-A94A-4F6A0F62B315}" srcOrd="7" destOrd="0" presId="urn:microsoft.com/office/officeart/2005/8/layout/hierarchy2"/>
    <dgm:cxn modelId="{77A7374E-375E-4837-8695-81B7E0F16DD3}" type="presParOf" srcId="{F22E2DDB-939B-43C2-A94A-4F6A0F62B315}" destId="{DD2D0E5F-E24A-4505-9C10-05CAD7042D52}" srcOrd="0" destOrd="0" presId="urn:microsoft.com/office/officeart/2005/8/layout/hierarchy2"/>
    <dgm:cxn modelId="{08893537-7238-4F29-BBD1-9B86F8A81FD9}" type="presParOf" srcId="{F22E2DDB-939B-43C2-A94A-4F6A0F62B315}" destId="{75267AA6-32D4-4FF7-9C92-BE7DE044FCB8}" srcOrd="1" destOrd="0" presId="urn:microsoft.com/office/officeart/2005/8/layout/hierarchy2"/>
    <dgm:cxn modelId="{D1ABAE93-F654-4303-A936-190EF7573425}" type="presParOf" srcId="{6262028D-0AA2-426F-A05B-2F06E826DA70}" destId="{028FAA16-0C45-401C-9114-97DF3133F925}" srcOrd="8" destOrd="0" presId="urn:microsoft.com/office/officeart/2005/8/layout/hierarchy2"/>
    <dgm:cxn modelId="{9DABAB0F-2FD7-4667-B620-8E299BD0B748}" type="presParOf" srcId="{028FAA16-0C45-401C-9114-97DF3133F925}" destId="{EB2DA6AD-7387-4976-8C8B-CA472E7A1766}" srcOrd="0" destOrd="0" presId="urn:microsoft.com/office/officeart/2005/8/layout/hierarchy2"/>
    <dgm:cxn modelId="{13B50D85-FEE6-4FB1-97CA-3E6D9C98075A}" type="presParOf" srcId="{6262028D-0AA2-426F-A05B-2F06E826DA70}" destId="{329F8B64-BECE-483D-9ECF-2A3C29CEE070}" srcOrd="9" destOrd="0" presId="urn:microsoft.com/office/officeart/2005/8/layout/hierarchy2"/>
    <dgm:cxn modelId="{34105ABC-CEA0-40E8-BFFC-ADA69DA9AA14}" type="presParOf" srcId="{329F8B64-BECE-483D-9ECF-2A3C29CEE070}" destId="{4FE677B1-DFA8-49A0-B7C2-BE4F6C96BFFC}" srcOrd="0" destOrd="0" presId="urn:microsoft.com/office/officeart/2005/8/layout/hierarchy2"/>
    <dgm:cxn modelId="{00F7F32F-0064-423F-B9FA-9195371A70BB}" type="presParOf" srcId="{329F8B64-BECE-483D-9ECF-2A3C29CEE070}" destId="{7A97D7A0-7107-4876-AEFF-72D598C7C64A}" srcOrd="1" destOrd="0" presId="urn:microsoft.com/office/officeart/2005/8/layout/hierarchy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5BA99A-523A-4104-A802-66926892815D}" type="doc">
      <dgm:prSet loTypeId="urn:microsoft.com/office/officeart/2005/8/layout/process3" loCatId="process" qsTypeId="urn:microsoft.com/office/officeart/2005/8/quickstyle/simple1" qsCatId="simple" csTypeId="urn:microsoft.com/office/officeart/2005/8/colors/accent3_2" csCatId="accent3" phldr="1"/>
      <dgm:spPr/>
      <dgm:t>
        <a:bodyPr/>
        <a:lstStyle/>
        <a:p>
          <a:endParaRPr kumimoji="1" lang="ja-JP" altLang="en-US"/>
        </a:p>
      </dgm:t>
    </dgm:pt>
    <dgm:pt modelId="{A4291524-1936-429B-B878-FA78D9AFD52E}">
      <dgm:prSet phldrT="[テキスト]"/>
      <dgm:spPr>
        <a:solidFill>
          <a:schemeClr val="accent3">
            <a:lumMod val="60000"/>
            <a:lumOff val="40000"/>
          </a:schemeClr>
        </a:solidFill>
      </dgm:spPr>
      <dgm:t>
        <a:bodyPr/>
        <a:lstStyle/>
        <a:p>
          <a:r>
            <a:rPr kumimoji="1" lang="ja-JP" altLang="en-US" b="1" dirty="0" smtClean="0">
              <a:solidFill>
                <a:srgbClr val="000000"/>
              </a:solidFill>
            </a:rPr>
            <a:t>２７１．アプローチ</a:t>
          </a:r>
          <a:endParaRPr kumimoji="1" lang="ja-JP" altLang="en-US" b="1" dirty="0">
            <a:solidFill>
              <a:srgbClr val="000000"/>
            </a:solidFill>
          </a:endParaRPr>
        </a:p>
      </dgm:t>
    </dgm:pt>
    <dgm:pt modelId="{9B8F3CBF-5665-461F-9490-0C500CB608FE}" type="parTrans" cxnId="{0ABFA60C-B2C4-4861-BCF5-30825B992A87}">
      <dgm:prSet/>
      <dgm:spPr/>
      <dgm:t>
        <a:bodyPr/>
        <a:lstStyle/>
        <a:p>
          <a:endParaRPr kumimoji="1" lang="ja-JP" altLang="en-US"/>
        </a:p>
      </dgm:t>
    </dgm:pt>
    <dgm:pt modelId="{49ABD921-7773-44F6-99E5-0E1D71618417}" type="sibTrans" cxnId="{0ABFA60C-B2C4-4861-BCF5-30825B992A87}">
      <dgm:prSet/>
      <dgm:spPr/>
      <dgm:t>
        <a:bodyPr/>
        <a:lstStyle/>
        <a:p>
          <a:endParaRPr kumimoji="1" lang="ja-JP" altLang="en-US"/>
        </a:p>
      </dgm:t>
    </dgm:pt>
    <dgm:pt modelId="{FB2B27E5-1F9A-42E1-A751-4A2A589FE656}">
      <dgm:prSet phldrT="[テキスト]" custT="1"/>
      <dgm:spPr/>
      <dgm:t>
        <a:bodyPr/>
        <a:lstStyle/>
        <a:p>
          <a:r>
            <a:rPr lang="ja-JP" altLang="en-US" sz="1000" dirty="0" smtClean="0">
              <a:latin typeface="メイリオ" pitchFamily="50" charset="-128"/>
              <a:ea typeface="メイリオ" pitchFamily="50" charset="-128"/>
              <a:cs typeface="メイリオ" pitchFamily="50" charset="-128"/>
            </a:rPr>
            <a:t>告知については、ターゲットに基づきその手段を決定します。</a:t>
          </a:r>
          <a:endParaRPr kumimoji="1" lang="ja-JP" altLang="en-US" sz="1000" dirty="0"/>
        </a:p>
      </dgm:t>
    </dgm:pt>
    <dgm:pt modelId="{84DC7A23-C34F-4706-BD4B-1804F8C12711}" type="parTrans" cxnId="{1796C438-23D1-4CA1-B04B-C4D9DA065A64}">
      <dgm:prSet/>
      <dgm:spPr/>
      <dgm:t>
        <a:bodyPr/>
        <a:lstStyle/>
        <a:p>
          <a:endParaRPr kumimoji="1" lang="ja-JP" altLang="en-US"/>
        </a:p>
      </dgm:t>
    </dgm:pt>
    <dgm:pt modelId="{3A1318E2-568F-49A3-B56D-FC20D6F7C75D}" type="sibTrans" cxnId="{1796C438-23D1-4CA1-B04B-C4D9DA065A64}">
      <dgm:prSet/>
      <dgm:spPr/>
      <dgm:t>
        <a:bodyPr/>
        <a:lstStyle/>
        <a:p>
          <a:endParaRPr kumimoji="1" lang="ja-JP" altLang="en-US"/>
        </a:p>
      </dgm:t>
    </dgm:pt>
    <dgm:pt modelId="{87FA20DD-31C5-48EF-8FEE-4397A3E7AEC9}">
      <dgm:prSet phldrT="[テキスト]"/>
      <dgm:spPr>
        <a:solidFill>
          <a:schemeClr val="accent3">
            <a:lumMod val="75000"/>
          </a:schemeClr>
        </a:solidFill>
      </dgm:spPr>
      <dgm:t>
        <a:bodyPr/>
        <a:lstStyle/>
        <a:p>
          <a:pPr algn="ctr"/>
          <a:r>
            <a:rPr kumimoji="1" lang="ja-JP" altLang="en-US" b="1" dirty="0" smtClean="0">
              <a:solidFill>
                <a:srgbClr val="000000"/>
              </a:solidFill>
            </a:rPr>
            <a:t>特典１</a:t>
          </a:r>
          <a:endParaRPr kumimoji="1" lang="ja-JP" altLang="en-US" b="1" dirty="0">
            <a:solidFill>
              <a:srgbClr val="000000"/>
            </a:solidFill>
          </a:endParaRPr>
        </a:p>
      </dgm:t>
    </dgm:pt>
    <dgm:pt modelId="{2093BFD0-6065-46B0-8960-4A81F01A273D}" type="parTrans" cxnId="{9E43E69D-0760-4DF9-8662-D6A3CB7E6A19}">
      <dgm:prSet/>
      <dgm:spPr/>
      <dgm:t>
        <a:bodyPr/>
        <a:lstStyle/>
        <a:p>
          <a:endParaRPr kumimoji="1" lang="ja-JP" altLang="en-US"/>
        </a:p>
      </dgm:t>
    </dgm:pt>
    <dgm:pt modelId="{9E86EBEE-8BF7-418E-BEAB-F299DF45C22A}" type="sibTrans" cxnId="{9E43E69D-0760-4DF9-8662-D6A3CB7E6A19}">
      <dgm:prSet/>
      <dgm:spPr/>
      <dgm:t>
        <a:bodyPr/>
        <a:lstStyle/>
        <a:p>
          <a:endParaRPr kumimoji="1" lang="ja-JP" altLang="en-US"/>
        </a:p>
      </dgm:t>
    </dgm:pt>
    <dgm:pt modelId="{D6571B3D-26E0-4B7A-A136-631156EC7CF8}">
      <dgm:prSet phldrT="[テキスト]" custT="1"/>
      <dgm:spPr/>
      <dgm:t>
        <a:bodyPr/>
        <a:lstStyle/>
        <a:p>
          <a:r>
            <a:rPr lang="ja-JP" altLang="en-US" sz="1000" dirty="0" smtClean="0">
              <a:latin typeface="メイリオ" pitchFamily="50" charset="-128"/>
              <a:ea typeface="メイリオ" pitchFamily="50" charset="-128"/>
              <a:cs typeface="メイリオ" pitchFamily="50" charset="-128"/>
            </a:rPr>
            <a:t>オープン型・・・　　</a:t>
          </a:r>
          <a:r>
            <a:rPr lang="ja-JP" altLang="en-US" sz="900" dirty="0" smtClean="0">
              <a:latin typeface="メイリオ" pitchFamily="50" charset="-128"/>
              <a:ea typeface="メイリオ" pitchFamily="50" charset="-128"/>
              <a:cs typeface="メイリオ" pitchFamily="50" charset="-128"/>
            </a:rPr>
            <a:t>今、会員になるとプレミアムがもらえる等の明確な特典が必要</a:t>
          </a:r>
          <a:r>
            <a:rPr lang="en-US" altLang="ja-JP" sz="900" dirty="0" smtClean="0">
              <a:latin typeface="メイリオ" pitchFamily="50" charset="-128"/>
              <a:ea typeface="メイリオ" pitchFamily="50" charset="-128"/>
              <a:cs typeface="メイリオ" pitchFamily="50" charset="-128"/>
            </a:rPr>
            <a:t>!</a:t>
          </a:r>
          <a:r>
            <a:rPr lang="ja-JP" altLang="en-US" sz="900" dirty="0" smtClean="0">
              <a:latin typeface="メイリオ" pitchFamily="50" charset="-128"/>
              <a:ea typeface="メイリオ" pitchFamily="50" charset="-128"/>
              <a:cs typeface="メイリオ" pitchFamily="50" charset="-128"/>
            </a:rPr>
            <a:t>！</a:t>
          </a:r>
          <a:endParaRPr kumimoji="1" lang="ja-JP" altLang="en-US" sz="1000" dirty="0"/>
        </a:p>
      </dgm:t>
    </dgm:pt>
    <dgm:pt modelId="{C9BDAF44-8052-41CF-9EE0-A3D97C78CAFD}" type="parTrans" cxnId="{BC1D2B67-8E67-4E6D-9B66-30BA8C2CE7A4}">
      <dgm:prSet/>
      <dgm:spPr/>
      <dgm:t>
        <a:bodyPr/>
        <a:lstStyle/>
        <a:p>
          <a:endParaRPr kumimoji="1" lang="ja-JP" altLang="en-US"/>
        </a:p>
      </dgm:t>
    </dgm:pt>
    <dgm:pt modelId="{24EE3670-04E3-436B-BF9A-F2BAE66ADDEE}" type="sibTrans" cxnId="{BC1D2B67-8E67-4E6D-9B66-30BA8C2CE7A4}">
      <dgm:prSet/>
      <dgm:spPr/>
      <dgm:t>
        <a:bodyPr/>
        <a:lstStyle/>
        <a:p>
          <a:endParaRPr kumimoji="1" lang="ja-JP" altLang="en-US"/>
        </a:p>
      </dgm:t>
    </dgm:pt>
    <dgm:pt modelId="{597DBA6A-6E24-4A5A-839A-62D7B6BF0727}">
      <dgm:prSet phldrT="[テキスト]"/>
      <dgm:spPr>
        <a:solidFill>
          <a:schemeClr val="accent3">
            <a:lumMod val="50000"/>
          </a:schemeClr>
        </a:solidFill>
      </dgm:spPr>
      <dgm:t>
        <a:bodyPr/>
        <a:lstStyle/>
        <a:p>
          <a:pPr algn="ctr"/>
          <a:r>
            <a:rPr kumimoji="1" lang="ja-JP" altLang="en-US" b="1" dirty="0" smtClean="0">
              <a:solidFill>
                <a:srgbClr val="000000"/>
              </a:solidFill>
            </a:rPr>
            <a:t>特典２</a:t>
          </a:r>
          <a:endParaRPr kumimoji="1" lang="ja-JP" altLang="en-US" b="1" dirty="0">
            <a:solidFill>
              <a:srgbClr val="000000"/>
            </a:solidFill>
          </a:endParaRPr>
        </a:p>
      </dgm:t>
    </dgm:pt>
    <dgm:pt modelId="{B4558F32-990D-4474-8D7E-955F0889BA08}" type="parTrans" cxnId="{46790527-858E-4D0B-969E-3D7C129D5BDE}">
      <dgm:prSet/>
      <dgm:spPr/>
      <dgm:t>
        <a:bodyPr/>
        <a:lstStyle/>
        <a:p>
          <a:endParaRPr kumimoji="1" lang="ja-JP" altLang="en-US"/>
        </a:p>
      </dgm:t>
    </dgm:pt>
    <dgm:pt modelId="{392F8153-1980-4DE2-B9D2-9B5748CA4228}" type="sibTrans" cxnId="{46790527-858E-4D0B-969E-3D7C129D5BDE}">
      <dgm:prSet/>
      <dgm:spPr/>
      <dgm:t>
        <a:bodyPr/>
        <a:lstStyle/>
        <a:p>
          <a:endParaRPr kumimoji="1" lang="ja-JP" altLang="en-US"/>
        </a:p>
      </dgm:t>
    </dgm:pt>
    <dgm:pt modelId="{9BDCECFA-71CC-4C7F-B11D-59CA5B66F5B7}">
      <dgm:prSet phldrT="[テキスト]" custT="1"/>
      <dgm:spPr/>
      <dgm:t>
        <a:bodyPr/>
        <a:lstStyle/>
        <a:p>
          <a:r>
            <a:rPr lang="ja-JP" altLang="en-US" sz="1000" dirty="0" smtClean="0">
              <a:latin typeface="メイリオ" pitchFamily="50" charset="-128"/>
              <a:ea typeface="メイリオ" pitchFamily="50" charset="-128"/>
              <a:cs typeface="メイリオ" pitchFamily="50" charset="-128"/>
            </a:rPr>
            <a:t>段階的に特典が加わるしくみが必要。</a:t>
          </a:r>
          <a:endParaRPr kumimoji="1" lang="ja-JP" altLang="en-US" sz="1000" dirty="0"/>
        </a:p>
      </dgm:t>
    </dgm:pt>
    <dgm:pt modelId="{E2E7EF3B-9E57-48E1-A0B4-CFB3F91F4368}" type="parTrans" cxnId="{781A220D-AD12-46A8-9792-016997EC3500}">
      <dgm:prSet/>
      <dgm:spPr/>
      <dgm:t>
        <a:bodyPr/>
        <a:lstStyle/>
        <a:p>
          <a:endParaRPr kumimoji="1" lang="ja-JP" altLang="en-US"/>
        </a:p>
      </dgm:t>
    </dgm:pt>
    <dgm:pt modelId="{983AA6BD-0471-4929-A8FB-3F4C11EF8A45}" type="sibTrans" cxnId="{781A220D-AD12-46A8-9792-016997EC3500}">
      <dgm:prSet/>
      <dgm:spPr/>
      <dgm:t>
        <a:bodyPr/>
        <a:lstStyle/>
        <a:p>
          <a:endParaRPr kumimoji="1" lang="ja-JP" altLang="en-US"/>
        </a:p>
      </dgm:t>
    </dgm:pt>
    <dgm:pt modelId="{4FA02EBB-169F-41E8-A891-C000595E16D9}">
      <dgm:prSet custT="1"/>
      <dgm:spPr/>
      <dgm:t>
        <a:bodyPr/>
        <a:lstStyle/>
        <a:p>
          <a:r>
            <a:rPr lang="ja-JP" altLang="en-US" sz="900" dirty="0" smtClean="0">
              <a:latin typeface="メイリオ" pitchFamily="50" charset="-128"/>
              <a:ea typeface="メイリオ" pitchFamily="50" charset="-128"/>
              <a:cs typeface="メイリオ" pitchFamily="50" charset="-128"/>
            </a:rPr>
            <a:t>オープン型・・・　　　　一般から募集</a:t>
          </a:r>
          <a:endParaRPr lang="en-US" altLang="ja-JP" sz="900" dirty="0">
            <a:latin typeface="メイリオ" pitchFamily="50" charset="-128"/>
            <a:ea typeface="メイリオ" pitchFamily="50" charset="-128"/>
            <a:cs typeface="メイリオ" pitchFamily="50" charset="-128"/>
          </a:endParaRPr>
        </a:p>
      </dgm:t>
    </dgm:pt>
    <dgm:pt modelId="{E7C436DE-6389-4B41-BC9C-0B77E429EEB1}" type="parTrans" cxnId="{066F960B-7BD3-444B-A174-5467F61CA1B4}">
      <dgm:prSet/>
      <dgm:spPr/>
      <dgm:t>
        <a:bodyPr/>
        <a:lstStyle/>
        <a:p>
          <a:endParaRPr kumimoji="1" lang="ja-JP" altLang="en-US"/>
        </a:p>
      </dgm:t>
    </dgm:pt>
    <dgm:pt modelId="{44AEB653-F0EC-4A03-BDAE-9EF641094EB2}" type="sibTrans" cxnId="{066F960B-7BD3-444B-A174-5467F61CA1B4}">
      <dgm:prSet/>
      <dgm:spPr/>
      <dgm:t>
        <a:bodyPr/>
        <a:lstStyle/>
        <a:p>
          <a:endParaRPr kumimoji="1" lang="ja-JP" altLang="en-US"/>
        </a:p>
      </dgm:t>
    </dgm:pt>
    <dgm:pt modelId="{921B93DB-8EAE-46C9-98C4-FEF446F04939}">
      <dgm:prSet custT="1"/>
      <dgm:spPr/>
      <dgm:t>
        <a:bodyPr/>
        <a:lstStyle/>
        <a:p>
          <a:r>
            <a:rPr lang="ja-JP" altLang="en-US" sz="900" dirty="0" smtClean="0">
              <a:latin typeface="メイリオ" pitchFamily="50" charset="-128"/>
              <a:ea typeface="メイリオ" pitchFamily="50" charset="-128"/>
              <a:cs typeface="メイリオ" pitchFamily="50" charset="-128"/>
            </a:rPr>
            <a:t>クローズド型・・・　　現顧客への告知</a:t>
          </a:r>
          <a:endParaRPr lang="ja-JP" altLang="en-US" sz="900" dirty="0">
            <a:latin typeface="メイリオ" pitchFamily="50" charset="-128"/>
            <a:ea typeface="メイリオ" pitchFamily="50" charset="-128"/>
            <a:cs typeface="メイリオ" pitchFamily="50" charset="-128"/>
          </a:endParaRPr>
        </a:p>
      </dgm:t>
    </dgm:pt>
    <dgm:pt modelId="{D3AA498E-0D4F-4C32-8FA0-3046C1D83D95}" type="parTrans" cxnId="{6503AED7-877B-4DBD-A9BA-DBEEE24FD875}">
      <dgm:prSet/>
      <dgm:spPr/>
      <dgm:t>
        <a:bodyPr/>
        <a:lstStyle/>
        <a:p>
          <a:endParaRPr kumimoji="1" lang="ja-JP" altLang="en-US"/>
        </a:p>
      </dgm:t>
    </dgm:pt>
    <dgm:pt modelId="{12D5302F-983A-4C85-A431-B0CACAD70333}" type="sibTrans" cxnId="{6503AED7-877B-4DBD-A9BA-DBEEE24FD875}">
      <dgm:prSet/>
      <dgm:spPr/>
      <dgm:t>
        <a:bodyPr/>
        <a:lstStyle/>
        <a:p>
          <a:endParaRPr kumimoji="1" lang="ja-JP" altLang="en-US"/>
        </a:p>
      </dgm:t>
    </dgm:pt>
    <dgm:pt modelId="{B6066DD5-278C-43E4-8F81-C92249722DC3}">
      <dgm:prSet custT="1"/>
      <dgm:spPr/>
      <dgm:t>
        <a:bodyPr/>
        <a:lstStyle/>
        <a:p>
          <a:r>
            <a:rPr lang="ja-JP" altLang="en-US" sz="1000" dirty="0" smtClean="0">
              <a:latin typeface="メイリオ" pitchFamily="50" charset="-128"/>
              <a:ea typeface="メイリオ" pitchFamily="50" charset="-128"/>
              <a:cs typeface="メイリオ" pitchFamily="50" charset="-128"/>
            </a:rPr>
            <a:t>クローズド型・・・　</a:t>
          </a:r>
          <a:r>
            <a:rPr lang="ja-JP" altLang="en-US" sz="900" dirty="0" smtClean="0">
              <a:latin typeface="メイリオ" pitchFamily="50" charset="-128"/>
              <a:ea typeface="メイリオ" pitchFamily="50" charset="-128"/>
              <a:cs typeface="メイリオ" pitchFamily="50" charset="-128"/>
            </a:rPr>
            <a:t>継続購入をしていくと何か特典がついてくるといったケース。</a:t>
          </a:r>
          <a:endParaRPr lang="en-US" altLang="ja-JP" sz="1000" dirty="0">
            <a:latin typeface="メイリオ" pitchFamily="50" charset="-128"/>
            <a:ea typeface="メイリオ" pitchFamily="50" charset="-128"/>
            <a:cs typeface="メイリオ" pitchFamily="50" charset="-128"/>
          </a:endParaRPr>
        </a:p>
      </dgm:t>
    </dgm:pt>
    <dgm:pt modelId="{7CD6F45A-5865-4667-9644-F3585B44149F}" type="parTrans" cxnId="{B1AF1727-DEF8-40D5-AAA1-E03D73E058A2}">
      <dgm:prSet/>
      <dgm:spPr/>
      <dgm:t>
        <a:bodyPr/>
        <a:lstStyle/>
        <a:p>
          <a:endParaRPr kumimoji="1" lang="ja-JP" altLang="en-US"/>
        </a:p>
      </dgm:t>
    </dgm:pt>
    <dgm:pt modelId="{14EDBD4B-2F84-4028-AE85-97FCC5EEE2CD}" type="sibTrans" cxnId="{B1AF1727-DEF8-40D5-AAA1-E03D73E058A2}">
      <dgm:prSet/>
      <dgm:spPr/>
      <dgm:t>
        <a:bodyPr/>
        <a:lstStyle/>
        <a:p>
          <a:endParaRPr kumimoji="1" lang="ja-JP" altLang="en-US"/>
        </a:p>
      </dgm:t>
    </dgm:pt>
    <dgm:pt modelId="{B8546E9E-EEC8-4B90-97B8-FDABA779B994}">
      <dgm:prSet custT="1"/>
      <dgm:spPr/>
      <dgm:t>
        <a:bodyPr/>
        <a:lstStyle/>
        <a:p>
          <a:r>
            <a:rPr lang="en-US" altLang="ja-JP" sz="1000" dirty="0" smtClean="0">
              <a:latin typeface="メイリオ" pitchFamily="50" charset="-128"/>
              <a:ea typeface="メイリオ" pitchFamily="50" charset="-128"/>
              <a:cs typeface="メイリオ" pitchFamily="50" charset="-128"/>
            </a:rPr>
            <a:t>※ATTACK8.10</a:t>
          </a:r>
          <a:r>
            <a:rPr lang="ja-JP" altLang="en-US" sz="1000" dirty="0" smtClean="0">
              <a:latin typeface="メイリオ" pitchFamily="50" charset="-128"/>
              <a:ea typeface="メイリオ" pitchFamily="50" charset="-128"/>
              <a:cs typeface="メイリオ" pitchFamily="50" charset="-128"/>
            </a:rPr>
            <a:t>のフォーマットを参照下さい。</a:t>
          </a:r>
          <a:endParaRPr lang="en-US" altLang="ja-JP" sz="1000" dirty="0">
            <a:latin typeface="メイリオ" pitchFamily="50" charset="-128"/>
            <a:ea typeface="メイリオ" pitchFamily="50" charset="-128"/>
            <a:cs typeface="メイリオ" pitchFamily="50" charset="-128"/>
          </a:endParaRPr>
        </a:p>
      </dgm:t>
    </dgm:pt>
    <dgm:pt modelId="{57A78E7F-2D2C-4160-9368-538BF66E1EA6}" type="parTrans" cxnId="{A9EA68C7-6074-4C17-8C80-13D7434D1730}">
      <dgm:prSet/>
      <dgm:spPr/>
      <dgm:t>
        <a:bodyPr/>
        <a:lstStyle/>
        <a:p>
          <a:endParaRPr kumimoji="1" lang="ja-JP" altLang="en-US"/>
        </a:p>
      </dgm:t>
    </dgm:pt>
    <dgm:pt modelId="{7D5C8302-4322-4CB6-A619-E65EA5B3102B}" type="sibTrans" cxnId="{A9EA68C7-6074-4C17-8C80-13D7434D1730}">
      <dgm:prSet/>
      <dgm:spPr/>
      <dgm:t>
        <a:bodyPr/>
        <a:lstStyle/>
        <a:p>
          <a:endParaRPr kumimoji="1" lang="ja-JP" altLang="en-US"/>
        </a:p>
      </dgm:t>
    </dgm:pt>
    <dgm:pt modelId="{5F74A81E-ABDB-424F-BC45-5B1C6D1F6BFC}">
      <dgm:prSet phldrT="[テキスト]" custT="1"/>
      <dgm:spPr/>
      <dgm:t>
        <a:bodyPr/>
        <a:lstStyle/>
        <a:p>
          <a:endParaRPr kumimoji="1" lang="ja-JP" altLang="en-US" sz="1000" dirty="0"/>
        </a:p>
      </dgm:t>
    </dgm:pt>
    <dgm:pt modelId="{2A78361C-F024-4A88-8A2A-8428B2118164}" type="parTrans" cxnId="{3F738355-413F-47E3-B00E-B07225E84356}">
      <dgm:prSet/>
      <dgm:spPr/>
      <dgm:t>
        <a:bodyPr/>
        <a:lstStyle/>
        <a:p>
          <a:endParaRPr kumimoji="1" lang="ja-JP" altLang="en-US"/>
        </a:p>
      </dgm:t>
    </dgm:pt>
    <dgm:pt modelId="{583FFD37-3398-499C-8332-438561A1C0EB}" type="sibTrans" cxnId="{3F738355-413F-47E3-B00E-B07225E84356}">
      <dgm:prSet/>
      <dgm:spPr/>
      <dgm:t>
        <a:bodyPr/>
        <a:lstStyle/>
        <a:p>
          <a:endParaRPr kumimoji="1" lang="ja-JP" altLang="en-US"/>
        </a:p>
      </dgm:t>
    </dgm:pt>
    <dgm:pt modelId="{C636AECE-07D3-443B-AE15-89074F838E6D}" type="pres">
      <dgm:prSet presAssocID="{565BA99A-523A-4104-A802-66926892815D}" presName="linearFlow" presStyleCnt="0">
        <dgm:presLayoutVars>
          <dgm:dir/>
          <dgm:animLvl val="lvl"/>
          <dgm:resizeHandles val="exact"/>
        </dgm:presLayoutVars>
      </dgm:prSet>
      <dgm:spPr/>
      <dgm:t>
        <a:bodyPr/>
        <a:lstStyle/>
        <a:p>
          <a:endParaRPr kumimoji="1" lang="ja-JP" altLang="en-US"/>
        </a:p>
      </dgm:t>
    </dgm:pt>
    <dgm:pt modelId="{D82F9EDB-7A4B-40E1-B17E-1E0161658371}" type="pres">
      <dgm:prSet presAssocID="{A4291524-1936-429B-B878-FA78D9AFD52E}" presName="composite" presStyleCnt="0"/>
      <dgm:spPr/>
      <dgm:t>
        <a:bodyPr/>
        <a:lstStyle/>
        <a:p>
          <a:endParaRPr kumimoji="1" lang="ja-JP" altLang="en-US"/>
        </a:p>
      </dgm:t>
    </dgm:pt>
    <dgm:pt modelId="{79F153E7-D3C3-43B4-B08E-B1BD9EA25DD9}" type="pres">
      <dgm:prSet presAssocID="{A4291524-1936-429B-B878-FA78D9AFD52E}" presName="parTx" presStyleLbl="node1" presStyleIdx="0" presStyleCnt="3">
        <dgm:presLayoutVars>
          <dgm:chMax val="0"/>
          <dgm:chPref val="0"/>
          <dgm:bulletEnabled val="1"/>
        </dgm:presLayoutVars>
      </dgm:prSet>
      <dgm:spPr/>
      <dgm:t>
        <a:bodyPr/>
        <a:lstStyle/>
        <a:p>
          <a:endParaRPr kumimoji="1" lang="ja-JP" altLang="en-US"/>
        </a:p>
      </dgm:t>
    </dgm:pt>
    <dgm:pt modelId="{FBFCDD78-92E8-4B17-8965-8CC5A6DBBD56}" type="pres">
      <dgm:prSet presAssocID="{A4291524-1936-429B-B878-FA78D9AFD52E}" presName="parSh" presStyleLbl="node1" presStyleIdx="0" presStyleCnt="3" custScaleX="118471"/>
      <dgm:spPr/>
      <dgm:t>
        <a:bodyPr/>
        <a:lstStyle/>
        <a:p>
          <a:endParaRPr kumimoji="1" lang="ja-JP" altLang="en-US"/>
        </a:p>
      </dgm:t>
    </dgm:pt>
    <dgm:pt modelId="{1A5293B5-D4DD-4C9E-A5DB-E5FE43DCB5BF}" type="pres">
      <dgm:prSet presAssocID="{A4291524-1936-429B-B878-FA78D9AFD52E}" presName="desTx" presStyleLbl="fgAcc1" presStyleIdx="0" presStyleCnt="3">
        <dgm:presLayoutVars>
          <dgm:bulletEnabled val="1"/>
        </dgm:presLayoutVars>
      </dgm:prSet>
      <dgm:spPr/>
      <dgm:t>
        <a:bodyPr/>
        <a:lstStyle/>
        <a:p>
          <a:endParaRPr kumimoji="1" lang="ja-JP" altLang="en-US"/>
        </a:p>
      </dgm:t>
    </dgm:pt>
    <dgm:pt modelId="{21B71F08-6BFB-431B-844E-3E8838E59AE3}" type="pres">
      <dgm:prSet presAssocID="{49ABD921-7773-44F6-99E5-0E1D71618417}" presName="sibTrans" presStyleLbl="sibTrans2D1" presStyleIdx="0" presStyleCnt="2" custScaleX="195089" custLinFactY="100000" custLinFactNeighborX="58788" custLinFactNeighborY="194128"/>
      <dgm:spPr/>
      <dgm:t>
        <a:bodyPr/>
        <a:lstStyle/>
        <a:p>
          <a:endParaRPr kumimoji="1" lang="ja-JP" altLang="en-US"/>
        </a:p>
      </dgm:t>
    </dgm:pt>
    <dgm:pt modelId="{1A2526D5-14D4-472A-8A29-108356D82352}" type="pres">
      <dgm:prSet presAssocID="{49ABD921-7773-44F6-99E5-0E1D71618417}" presName="connTx" presStyleLbl="sibTrans2D1" presStyleIdx="0" presStyleCnt="2"/>
      <dgm:spPr/>
      <dgm:t>
        <a:bodyPr/>
        <a:lstStyle/>
        <a:p>
          <a:endParaRPr kumimoji="1" lang="ja-JP" altLang="en-US"/>
        </a:p>
      </dgm:t>
    </dgm:pt>
    <dgm:pt modelId="{2BC49431-F777-4D64-BB26-FDBAB1A44FF3}" type="pres">
      <dgm:prSet presAssocID="{87FA20DD-31C5-48EF-8FEE-4397A3E7AEC9}" presName="composite" presStyleCnt="0"/>
      <dgm:spPr/>
      <dgm:t>
        <a:bodyPr/>
        <a:lstStyle/>
        <a:p>
          <a:endParaRPr kumimoji="1" lang="ja-JP" altLang="en-US"/>
        </a:p>
      </dgm:t>
    </dgm:pt>
    <dgm:pt modelId="{6FCA413A-1AF9-45C5-A8BE-7337606E54C7}" type="pres">
      <dgm:prSet presAssocID="{87FA20DD-31C5-48EF-8FEE-4397A3E7AEC9}" presName="parTx" presStyleLbl="node1" presStyleIdx="0" presStyleCnt="3">
        <dgm:presLayoutVars>
          <dgm:chMax val="0"/>
          <dgm:chPref val="0"/>
          <dgm:bulletEnabled val="1"/>
        </dgm:presLayoutVars>
      </dgm:prSet>
      <dgm:spPr/>
      <dgm:t>
        <a:bodyPr/>
        <a:lstStyle/>
        <a:p>
          <a:endParaRPr kumimoji="1" lang="ja-JP" altLang="en-US"/>
        </a:p>
      </dgm:t>
    </dgm:pt>
    <dgm:pt modelId="{C09DFE56-4F82-4C3E-976B-6B204F49F38A}" type="pres">
      <dgm:prSet presAssocID="{87FA20DD-31C5-48EF-8FEE-4397A3E7AEC9}" presName="parSh" presStyleLbl="node1" presStyleIdx="1" presStyleCnt="3"/>
      <dgm:spPr/>
      <dgm:t>
        <a:bodyPr/>
        <a:lstStyle/>
        <a:p>
          <a:endParaRPr kumimoji="1" lang="ja-JP" altLang="en-US"/>
        </a:p>
      </dgm:t>
    </dgm:pt>
    <dgm:pt modelId="{E7BD9260-ABBE-476E-B93E-1765E175B8E8}" type="pres">
      <dgm:prSet presAssocID="{87FA20DD-31C5-48EF-8FEE-4397A3E7AEC9}" presName="desTx" presStyleLbl="fgAcc1" presStyleIdx="1" presStyleCnt="3">
        <dgm:presLayoutVars>
          <dgm:bulletEnabled val="1"/>
        </dgm:presLayoutVars>
      </dgm:prSet>
      <dgm:spPr/>
      <dgm:t>
        <a:bodyPr/>
        <a:lstStyle/>
        <a:p>
          <a:endParaRPr kumimoji="1" lang="ja-JP" altLang="en-US"/>
        </a:p>
      </dgm:t>
    </dgm:pt>
    <dgm:pt modelId="{67E0667C-E088-469A-83A0-412A57046940}" type="pres">
      <dgm:prSet presAssocID="{9E86EBEE-8BF7-418E-BEAB-F299DF45C22A}" presName="sibTrans" presStyleLbl="sibTrans2D1" presStyleIdx="1" presStyleCnt="2" custScaleX="155587" custLinFactY="100000" custLinFactNeighborX="55225" custLinFactNeighborY="194128"/>
      <dgm:spPr/>
      <dgm:t>
        <a:bodyPr/>
        <a:lstStyle/>
        <a:p>
          <a:endParaRPr kumimoji="1" lang="ja-JP" altLang="en-US"/>
        </a:p>
      </dgm:t>
    </dgm:pt>
    <dgm:pt modelId="{A0596311-8E94-4926-9BE4-49BF6A493BE1}" type="pres">
      <dgm:prSet presAssocID="{9E86EBEE-8BF7-418E-BEAB-F299DF45C22A}" presName="connTx" presStyleLbl="sibTrans2D1" presStyleIdx="1" presStyleCnt="2"/>
      <dgm:spPr/>
      <dgm:t>
        <a:bodyPr/>
        <a:lstStyle/>
        <a:p>
          <a:endParaRPr kumimoji="1" lang="ja-JP" altLang="en-US"/>
        </a:p>
      </dgm:t>
    </dgm:pt>
    <dgm:pt modelId="{5B2A4756-F17C-4806-A083-D11992158C5B}" type="pres">
      <dgm:prSet presAssocID="{597DBA6A-6E24-4A5A-839A-62D7B6BF0727}" presName="composite" presStyleCnt="0"/>
      <dgm:spPr/>
      <dgm:t>
        <a:bodyPr/>
        <a:lstStyle/>
        <a:p>
          <a:endParaRPr kumimoji="1" lang="ja-JP" altLang="en-US"/>
        </a:p>
      </dgm:t>
    </dgm:pt>
    <dgm:pt modelId="{D8E93C7A-F14E-46FA-88E2-BF8CC6B9F5D6}" type="pres">
      <dgm:prSet presAssocID="{597DBA6A-6E24-4A5A-839A-62D7B6BF0727}" presName="parTx" presStyleLbl="node1" presStyleIdx="1" presStyleCnt="3">
        <dgm:presLayoutVars>
          <dgm:chMax val="0"/>
          <dgm:chPref val="0"/>
          <dgm:bulletEnabled val="1"/>
        </dgm:presLayoutVars>
      </dgm:prSet>
      <dgm:spPr/>
      <dgm:t>
        <a:bodyPr/>
        <a:lstStyle/>
        <a:p>
          <a:endParaRPr kumimoji="1" lang="ja-JP" altLang="en-US"/>
        </a:p>
      </dgm:t>
    </dgm:pt>
    <dgm:pt modelId="{AA5089E9-FE70-4C61-899B-879422940ECC}" type="pres">
      <dgm:prSet presAssocID="{597DBA6A-6E24-4A5A-839A-62D7B6BF0727}" presName="parSh" presStyleLbl="node1" presStyleIdx="2" presStyleCnt="3"/>
      <dgm:spPr/>
      <dgm:t>
        <a:bodyPr/>
        <a:lstStyle/>
        <a:p>
          <a:endParaRPr kumimoji="1" lang="ja-JP" altLang="en-US"/>
        </a:p>
      </dgm:t>
    </dgm:pt>
    <dgm:pt modelId="{EE6C3FFF-5D4A-4A07-A8CB-F9A84C033D30}" type="pres">
      <dgm:prSet presAssocID="{597DBA6A-6E24-4A5A-839A-62D7B6BF0727}" presName="desTx" presStyleLbl="fgAcc1" presStyleIdx="2" presStyleCnt="3">
        <dgm:presLayoutVars>
          <dgm:bulletEnabled val="1"/>
        </dgm:presLayoutVars>
      </dgm:prSet>
      <dgm:spPr/>
      <dgm:t>
        <a:bodyPr/>
        <a:lstStyle/>
        <a:p>
          <a:endParaRPr kumimoji="1" lang="ja-JP" altLang="en-US"/>
        </a:p>
      </dgm:t>
    </dgm:pt>
  </dgm:ptLst>
  <dgm:cxnLst>
    <dgm:cxn modelId="{C7156514-CE9E-4917-B8F3-5B054A415B0C}" type="presOf" srcId="{A4291524-1936-429B-B878-FA78D9AFD52E}" destId="{FBFCDD78-92E8-4B17-8965-8CC5A6DBBD56}" srcOrd="1" destOrd="0" presId="urn:microsoft.com/office/officeart/2005/8/layout/process3"/>
    <dgm:cxn modelId="{F64C37BB-F394-4979-9C4D-1E664762DFA0}" type="presOf" srcId="{87FA20DD-31C5-48EF-8FEE-4397A3E7AEC9}" destId="{6FCA413A-1AF9-45C5-A8BE-7337606E54C7}" srcOrd="0" destOrd="0" presId="urn:microsoft.com/office/officeart/2005/8/layout/process3"/>
    <dgm:cxn modelId="{8187F5BE-507F-495C-BDA6-668917EE76AC}" type="presOf" srcId="{D6571B3D-26E0-4B7A-A136-631156EC7CF8}" destId="{E7BD9260-ABBE-476E-B93E-1765E175B8E8}" srcOrd="0" destOrd="0" presId="urn:microsoft.com/office/officeart/2005/8/layout/process3"/>
    <dgm:cxn modelId="{066F960B-7BD3-444B-A174-5467F61CA1B4}" srcId="{A4291524-1936-429B-B878-FA78D9AFD52E}" destId="{4FA02EBB-169F-41E8-A891-C000595E16D9}" srcOrd="1" destOrd="0" parTransId="{E7C436DE-6389-4B41-BC9C-0B77E429EEB1}" sibTransId="{44AEB653-F0EC-4A03-BDAE-9EF641094EB2}"/>
    <dgm:cxn modelId="{781A220D-AD12-46A8-9792-016997EC3500}" srcId="{597DBA6A-6E24-4A5A-839A-62D7B6BF0727}" destId="{9BDCECFA-71CC-4C7F-B11D-59CA5B66F5B7}" srcOrd="0" destOrd="0" parTransId="{E2E7EF3B-9E57-48E1-A0B4-CFB3F91F4368}" sibTransId="{983AA6BD-0471-4929-A8FB-3F4C11EF8A45}"/>
    <dgm:cxn modelId="{46790527-858E-4D0B-969E-3D7C129D5BDE}" srcId="{565BA99A-523A-4104-A802-66926892815D}" destId="{597DBA6A-6E24-4A5A-839A-62D7B6BF0727}" srcOrd="2" destOrd="0" parTransId="{B4558F32-990D-4474-8D7E-955F0889BA08}" sibTransId="{392F8153-1980-4DE2-B9D2-9B5748CA4228}"/>
    <dgm:cxn modelId="{5CF9F642-8517-475D-9B66-9545ED75DC55}" type="presOf" srcId="{921B93DB-8EAE-46C9-98C4-FEF446F04939}" destId="{1A5293B5-D4DD-4C9E-A5DB-E5FE43DCB5BF}" srcOrd="0" destOrd="2" presId="urn:microsoft.com/office/officeart/2005/8/layout/process3"/>
    <dgm:cxn modelId="{5E489E6A-DA38-45D9-B7A7-BF65679D8B67}" type="presOf" srcId="{565BA99A-523A-4104-A802-66926892815D}" destId="{C636AECE-07D3-443B-AE15-89074F838E6D}" srcOrd="0" destOrd="0" presId="urn:microsoft.com/office/officeart/2005/8/layout/process3"/>
    <dgm:cxn modelId="{0ABFA60C-B2C4-4861-BCF5-30825B992A87}" srcId="{565BA99A-523A-4104-A802-66926892815D}" destId="{A4291524-1936-429B-B878-FA78D9AFD52E}" srcOrd="0" destOrd="0" parTransId="{9B8F3CBF-5665-461F-9490-0C500CB608FE}" sibTransId="{49ABD921-7773-44F6-99E5-0E1D71618417}"/>
    <dgm:cxn modelId="{2E83344B-ADB2-4209-8A83-4BFAD3817F1C}" type="presOf" srcId="{A4291524-1936-429B-B878-FA78D9AFD52E}" destId="{79F153E7-D3C3-43B4-B08E-B1BD9EA25DD9}" srcOrd="0" destOrd="0" presId="urn:microsoft.com/office/officeart/2005/8/layout/process3"/>
    <dgm:cxn modelId="{A9EA68C7-6074-4C17-8C80-13D7434D1730}" srcId="{597DBA6A-6E24-4A5A-839A-62D7B6BF0727}" destId="{B8546E9E-EEC8-4B90-97B8-FDABA779B994}" srcOrd="2" destOrd="0" parTransId="{57A78E7F-2D2C-4160-9368-538BF66E1EA6}" sibTransId="{7D5C8302-4322-4CB6-A619-E65EA5B3102B}"/>
    <dgm:cxn modelId="{61F7AD99-BF17-4C8E-860B-77FA31D30BD6}" type="presOf" srcId="{49ABD921-7773-44F6-99E5-0E1D71618417}" destId="{1A2526D5-14D4-472A-8A29-108356D82352}" srcOrd="1" destOrd="0" presId="urn:microsoft.com/office/officeart/2005/8/layout/process3"/>
    <dgm:cxn modelId="{B086F642-5CA4-44F2-92AE-4E1A0D08F6AD}" type="presOf" srcId="{9E86EBEE-8BF7-418E-BEAB-F299DF45C22A}" destId="{A0596311-8E94-4926-9BE4-49BF6A493BE1}" srcOrd="1" destOrd="0" presId="urn:microsoft.com/office/officeart/2005/8/layout/process3"/>
    <dgm:cxn modelId="{24574692-3FFB-448F-8BAC-97188BC9E4F5}" type="presOf" srcId="{B6066DD5-278C-43E4-8F81-C92249722DC3}" destId="{E7BD9260-ABBE-476E-B93E-1765E175B8E8}" srcOrd="0" destOrd="1" presId="urn:microsoft.com/office/officeart/2005/8/layout/process3"/>
    <dgm:cxn modelId="{5E4D0C1F-0EDF-4A61-95F0-1E2C5CF126BC}" type="presOf" srcId="{49ABD921-7773-44F6-99E5-0E1D71618417}" destId="{21B71F08-6BFB-431B-844E-3E8838E59AE3}" srcOrd="0" destOrd="0" presId="urn:microsoft.com/office/officeart/2005/8/layout/process3"/>
    <dgm:cxn modelId="{BC1D2B67-8E67-4E6D-9B66-30BA8C2CE7A4}" srcId="{87FA20DD-31C5-48EF-8FEE-4397A3E7AEC9}" destId="{D6571B3D-26E0-4B7A-A136-631156EC7CF8}" srcOrd="0" destOrd="0" parTransId="{C9BDAF44-8052-41CF-9EE0-A3D97C78CAFD}" sibTransId="{24EE3670-04E3-436B-BF9A-F2BAE66ADDEE}"/>
    <dgm:cxn modelId="{87035DCF-38CD-453F-A49A-3D28B4C722B9}" type="presOf" srcId="{597DBA6A-6E24-4A5A-839A-62D7B6BF0727}" destId="{D8E93C7A-F14E-46FA-88E2-BF8CC6B9F5D6}" srcOrd="0" destOrd="0" presId="urn:microsoft.com/office/officeart/2005/8/layout/process3"/>
    <dgm:cxn modelId="{B9534825-0C3E-4DBF-B3AC-58B7BAB41A36}" type="presOf" srcId="{5F74A81E-ABDB-424F-BC45-5B1C6D1F6BFC}" destId="{EE6C3FFF-5D4A-4A07-A8CB-F9A84C033D30}" srcOrd="0" destOrd="1" presId="urn:microsoft.com/office/officeart/2005/8/layout/process3"/>
    <dgm:cxn modelId="{D171965F-8AAE-44DF-B73F-BF007D84DB35}" type="presOf" srcId="{597DBA6A-6E24-4A5A-839A-62D7B6BF0727}" destId="{AA5089E9-FE70-4C61-899B-879422940ECC}" srcOrd="1" destOrd="0" presId="urn:microsoft.com/office/officeart/2005/8/layout/process3"/>
    <dgm:cxn modelId="{9E43E69D-0760-4DF9-8662-D6A3CB7E6A19}" srcId="{565BA99A-523A-4104-A802-66926892815D}" destId="{87FA20DD-31C5-48EF-8FEE-4397A3E7AEC9}" srcOrd="1" destOrd="0" parTransId="{2093BFD0-6065-46B0-8960-4A81F01A273D}" sibTransId="{9E86EBEE-8BF7-418E-BEAB-F299DF45C22A}"/>
    <dgm:cxn modelId="{DD5C6647-C74E-49F5-A868-4E1CA0943834}" type="presOf" srcId="{87FA20DD-31C5-48EF-8FEE-4397A3E7AEC9}" destId="{C09DFE56-4F82-4C3E-976B-6B204F49F38A}" srcOrd="1" destOrd="0" presId="urn:microsoft.com/office/officeart/2005/8/layout/process3"/>
    <dgm:cxn modelId="{57DC253F-A2A5-48D3-BEA4-257D22B9F6A9}" type="presOf" srcId="{9BDCECFA-71CC-4C7F-B11D-59CA5B66F5B7}" destId="{EE6C3FFF-5D4A-4A07-A8CB-F9A84C033D30}" srcOrd="0" destOrd="0" presId="urn:microsoft.com/office/officeart/2005/8/layout/process3"/>
    <dgm:cxn modelId="{0DE69A1F-D1D8-468E-B622-F7F77CB5D74C}" type="presOf" srcId="{B8546E9E-EEC8-4B90-97B8-FDABA779B994}" destId="{EE6C3FFF-5D4A-4A07-A8CB-F9A84C033D30}" srcOrd="0" destOrd="2" presId="urn:microsoft.com/office/officeart/2005/8/layout/process3"/>
    <dgm:cxn modelId="{3F738355-413F-47E3-B00E-B07225E84356}" srcId="{597DBA6A-6E24-4A5A-839A-62D7B6BF0727}" destId="{5F74A81E-ABDB-424F-BC45-5B1C6D1F6BFC}" srcOrd="1" destOrd="0" parTransId="{2A78361C-F024-4A88-8A2A-8428B2118164}" sibTransId="{583FFD37-3398-499C-8332-438561A1C0EB}"/>
    <dgm:cxn modelId="{6503AED7-877B-4DBD-A9BA-DBEEE24FD875}" srcId="{A4291524-1936-429B-B878-FA78D9AFD52E}" destId="{921B93DB-8EAE-46C9-98C4-FEF446F04939}" srcOrd="2" destOrd="0" parTransId="{D3AA498E-0D4F-4C32-8FA0-3046C1D83D95}" sibTransId="{12D5302F-983A-4C85-A431-B0CACAD70333}"/>
    <dgm:cxn modelId="{B1AF1727-DEF8-40D5-AAA1-E03D73E058A2}" srcId="{87FA20DD-31C5-48EF-8FEE-4397A3E7AEC9}" destId="{B6066DD5-278C-43E4-8F81-C92249722DC3}" srcOrd="1" destOrd="0" parTransId="{7CD6F45A-5865-4667-9644-F3585B44149F}" sibTransId="{14EDBD4B-2F84-4028-AE85-97FCC5EEE2CD}"/>
    <dgm:cxn modelId="{C3D28308-33BB-438B-8A7B-72299AE6A7C5}" type="presOf" srcId="{9E86EBEE-8BF7-418E-BEAB-F299DF45C22A}" destId="{67E0667C-E088-469A-83A0-412A57046940}" srcOrd="0" destOrd="0" presId="urn:microsoft.com/office/officeart/2005/8/layout/process3"/>
    <dgm:cxn modelId="{D3113086-9A88-4439-8C5B-D44D1B920252}" type="presOf" srcId="{4FA02EBB-169F-41E8-A891-C000595E16D9}" destId="{1A5293B5-D4DD-4C9E-A5DB-E5FE43DCB5BF}" srcOrd="0" destOrd="1" presId="urn:microsoft.com/office/officeart/2005/8/layout/process3"/>
    <dgm:cxn modelId="{1796C438-23D1-4CA1-B04B-C4D9DA065A64}" srcId="{A4291524-1936-429B-B878-FA78D9AFD52E}" destId="{FB2B27E5-1F9A-42E1-A751-4A2A589FE656}" srcOrd="0" destOrd="0" parTransId="{84DC7A23-C34F-4706-BD4B-1804F8C12711}" sibTransId="{3A1318E2-568F-49A3-B56D-FC20D6F7C75D}"/>
    <dgm:cxn modelId="{279D346B-0DDF-4826-A007-0DC9267638C8}" type="presOf" srcId="{FB2B27E5-1F9A-42E1-A751-4A2A589FE656}" destId="{1A5293B5-D4DD-4C9E-A5DB-E5FE43DCB5BF}" srcOrd="0" destOrd="0" presId="urn:microsoft.com/office/officeart/2005/8/layout/process3"/>
    <dgm:cxn modelId="{BDD218C0-189A-4697-B71B-B60824649639}" type="presParOf" srcId="{C636AECE-07D3-443B-AE15-89074F838E6D}" destId="{D82F9EDB-7A4B-40E1-B17E-1E0161658371}" srcOrd="0" destOrd="0" presId="urn:microsoft.com/office/officeart/2005/8/layout/process3"/>
    <dgm:cxn modelId="{CD4868E5-34C5-4DE5-A602-CF8D12EDC244}" type="presParOf" srcId="{D82F9EDB-7A4B-40E1-B17E-1E0161658371}" destId="{79F153E7-D3C3-43B4-B08E-B1BD9EA25DD9}" srcOrd="0" destOrd="0" presId="urn:microsoft.com/office/officeart/2005/8/layout/process3"/>
    <dgm:cxn modelId="{002652BB-388C-4A53-BB55-263CB0CA58A9}" type="presParOf" srcId="{D82F9EDB-7A4B-40E1-B17E-1E0161658371}" destId="{FBFCDD78-92E8-4B17-8965-8CC5A6DBBD56}" srcOrd="1" destOrd="0" presId="urn:microsoft.com/office/officeart/2005/8/layout/process3"/>
    <dgm:cxn modelId="{A489AD7E-5BED-4DA6-8C73-F73421A99F09}" type="presParOf" srcId="{D82F9EDB-7A4B-40E1-B17E-1E0161658371}" destId="{1A5293B5-D4DD-4C9E-A5DB-E5FE43DCB5BF}" srcOrd="2" destOrd="0" presId="urn:microsoft.com/office/officeart/2005/8/layout/process3"/>
    <dgm:cxn modelId="{F32D8CFC-FB6E-41BC-A510-6B7C7661575B}" type="presParOf" srcId="{C636AECE-07D3-443B-AE15-89074F838E6D}" destId="{21B71F08-6BFB-431B-844E-3E8838E59AE3}" srcOrd="1" destOrd="0" presId="urn:microsoft.com/office/officeart/2005/8/layout/process3"/>
    <dgm:cxn modelId="{CE31AAE0-BEA3-4D55-A146-DFAF54E5FD53}" type="presParOf" srcId="{21B71F08-6BFB-431B-844E-3E8838E59AE3}" destId="{1A2526D5-14D4-472A-8A29-108356D82352}" srcOrd="0" destOrd="0" presId="urn:microsoft.com/office/officeart/2005/8/layout/process3"/>
    <dgm:cxn modelId="{6E3417FF-A05A-460F-A08D-EB329BF76DCE}" type="presParOf" srcId="{C636AECE-07D3-443B-AE15-89074F838E6D}" destId="{2BC49431-F777-4D64-BB26-FDBAB1A44FF3}" srcOrd="2" destOrd="0" presId="urn:microsoft.com/office/officeart/2005/8/layout/process3"/>
    <dgm:cxn modelId="{CD5482E4-33C0-4B5E-813D-F5CB79E51E23}" type="presParOf" srcId="{2BC49431-F777-4D64-BB26-FDBAB1A44FF3}" destId="{6FCA413A-1AF9-45C5-A8BE-7337606E54C7}" srcOrd="0" destOrd="0" presId="urn:microsoft.com/office/officeart/2005/8/layout/process3"/>
    <dgm:cxn modelId="{59F3D37D-B657-4459-A740-B3F1E83B7077}" type="presParOf" srcId="{2BC49431-F777-4D64-BB26-FDBAB1A44FF3}" destId="{C09DFE56-4F82-4C3E-976B-6B204F49F38A}" srcOrd="1" destOrd="0" presId="urn:microsoft.com/office/officeart/2005/8/layout/process3"/>
    <dgm:cxn modelId="{F89C216B-4AF7-491A-9118-FBAF79B02858}" type="presParOf" srcId="{2BC49431-F777-4D64-BB26-FDBAB1A44FF3}" destId="{E7BD9260-ABBE-476E-B93E-1765E175B8E8}" srcOrd="2" destOrd="0" presId="urn:microsoft.com/office/officeart/2005/8/layout/process3"/>
    <dgm:cxn modelId="{437B8AA5-AB1E-4845-966B-9A7F454F23FF}" type="presParOf" srcId="{C636AECE-07D3-443B-AE15-89074F838E6D}" destId="{67E0667C-E088-469A-83A0-412A57046940}" srcOrd="3" destOrd="0" presId="urn:microsoft.com/office/officeart/2005/8/layout/process3"/>
    <dgm:cxn modelId="{5F4D07FB-42ED-4331-B588-8CE999621D7F}" type="presParOf" srcId="{67E0667C-E088-469A-83A0-412A57046940}" destId="{A0596311-8E94-4926-9BE4-49BF6A493BE1}" srcOrd="0" destOrd="0" presId="urn:microsoft.com/office/officeart/2005/8/layout/process3"/>
    <dgm:cxn modelId="{D455608C-79F0-4B17-8225-EFBEEB2C7AE6}" type="presParOf" srcId="{C636AECE-07D3-443B-AE15-89074F838E6D}" destId="{5B2A4756-F17C-4806-A083-D11992158C5B}" srcOrd="4" destOrd="0" presId="urn:microsoft.com/office/officeart/2005/8/layout/process3"/>
    <dgm:cxn modelId="{A092A0D6-218B-4305-85F7-E016273DCF97}" type="presParOf" srcId="{5B2A4756-F17C-4806-A083-D11992158C5B}" destId="{D8E93C7A-F14E-46FA-88E2-BF8CC6B9F5D6}" srcOrd="0" destOrd="0" presId="urn:microsoft.com/office/officeart/2005/8/layout/process3"/>
    <dgm:cxn modelId="{D7F7C641-F380-4C43-A07D-B5AF8B4913FC}" type="presParOf" srcId="{5B2A4756-F17C-4806-A083-D11992158C5B}" destId="{AA5089E9-FE70-4C61-899B-879422940ECC}" srcOrd="1" destOrd="0" presId="urn:microsoft.com/office/officeart/2005/8/layout/process3"/>
    <dgm:cxn modelId="{F76AF27B-8429-4863-9D74-F30C91249457}" type="presParOf" srcId="{5B2A4756-F17C-4806-A083-D11992158C5B}" destId="{EE6C3FFF-5D4A-4A07-A8CB-F9A84C033D30}" srcOrd="2" destOrd="0" presId="urn:microsoft.com/office/officeart/2005/8/layout/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A7327C-87D1-46B8-B5A4-DA8332D80961}" type="doc">
      <dgm:prSet loTypeId="urn:microsoft.com/office/officeart/2005/8/layout/process1" loCatId="process" qsTypeId="urn:microsoft.com/office/officeart/2005/8/quickstyle/simple1" qsCatId="simple" csTypeId="urn:microsoft.com/office/officeart/2005/8/colors/accent1_2" csCatId="accent1" phldr="1"/>
      <dgm:spPr/>
    </dgm:pt>
    <dgm:pt modelId="{93469125-A4D4-47B1-9BB8-7AB9E33E4D41}">
      <dgm:prSet phldrT="[テキスト]" custT="1"/>
      <dgm:spPr>
        <a:solidFill>
          <a:schemeClr val="accent3">
            <a:lumMod val="60000"/>
            <a:lumOff val="40000"/>
          </a:schemeClr>
        </a:solidFill>
        <a:ln>
          <a:solidFill>
            <a:schemeClr val="accent3">
              <a:lumMod val="60000"/>
              <a:lumOff val="40000"/>
            </a:schemeClr>
          </a:solidFill>
        </a:ln>
      </dgm:spPr>
      <dgm:t>
        <a:bodyPr/>
        <a:lstStyle/>
        <a:p>
          <a:pPr algn="l"/>
          <a:r>
            <a:rPr lang="ja-JP" altLang="en-US" sz="1200" b="1" dirty="0" smtClean="0">
              <a:solidFill>
                <a:srgbClr val="000000"/>
              </a:solidFill>
              <a:latin typeface="メイリオ" pitchFamily="50" charset="-128"/>
              <a:ea typeface="メイリオ" pitchFamily="50" charset="-128"/>
              <a:cs typeface="メイリオ" pitchFamily="50" charset="-128"/>
            </a:rPr>
            <a:t>会員募集キャンペーン開催。今会員になられた方はもれなくシャンプー・リンスを進呈。</a:t>
          </a:r>
          <a:endParaRPr kumimoji="1" lang="ja-JP" altLang="en-US" sz="1200" b="1" dirty="0">
            <a:solidFill>
              <a:srgbClr val="000000"/>
            </a:solidFill>
          </a:endParaRPr>
        </a:p>
      </dgm:t>
    </dgm:pt>
    <dgm:pt modelId="{B32C07B2-C82C-4786-8255-971EC9724F7F}" type="parTrans" cxnId="{7E041235-0235-47A2-9C87-C2E68DCE19E2}">
      <dgm:prSet/>
      <dgm:spPr/>
      <dgm:t>
        <a:bodyPr/>
        <a:lstStyle/>
        <a:p>
          <a:pPr algn="l"/>
          <a:endParaRPr kumimoji="1" lang="ja-JP" altLang="en-US" sz="1600"/>
        </a:p>
      </dgm:t>
    </dgm:pt>
    <dgm:pt modelId="{5E19D12A-8609-49B3-93E1-0AC1145A0678}" type="sibTrans" cxnId="{7E041235-0235-47A2-9C87-C2E68DCE19E2}">
      <dgm:prSet custT="1"/>
      <dgm:spPr>
        <a:solidFill>
          <a:schemeClr val="accent3">
            <a:lumMod val="60000"/>
            <a:lumOff val="40000"/>
          </a:schemeClr>
        </a:solidFill>
      </dgm:spPr>
      <dgm:t>
        <a:bodyPr/>
        <a:lstStyle/>
        <a:p>
          <a:pPr algn="l"/>
          <a:endParaRPr kumimoji="1" lang="ja-JP" altLang="en-US" sz="1200"/>
        </a:p>
      </dgm:t>
    </dgm:pt>
    <dgm:pt modelId="{E96C72C0-3C0B-4479-9514-D7E17EF786AA}">
      <dgm:prSet phldrT="[テキスト]" custT="1"/>
      <dgm:spPr>
        <a:solidFill>
          <a:schemeClr val="accent3">
            <a:lumMod val="75000"/>
          </a:schemeClr>
        </a:solidFill>
      </dgm:spPr>
      <dgm:t>
        <a:bodyPr/>
        <a:lstStyle/>
        <a:p>
          <a:pPr algn="l"/>
          <a:r>
            <a:rPr lang="ja-JP" altLang="en-US" sz="1200" b="1" dirty="0" smtClean="0">
              <a:solidFill>
                <a:srgbClr val="000000"/>
              </a:solidFill>
              <a:latin typeface="メイリオ" pitchFamily="50" charset="-128"/>
              <a:ea typeface="メイリオ" pitchFamily="50" charset="-128"/>
              <a:cs typeface="メイリオ" pitchFamily="50" charset="-128"/>
            </a:rPr>
            <a:t>メンバーズカードを発行し満杯になったら値引きサービスとゴールデンカードを進呈。</a:t>
          </a:r>
          <a:endParaRPr kumimoji="1" lang="ja-JP" altLang="en-US" sz="1200" b="1" dirty="0">
            <a:solidFill>
              <a:srgbClr val="000000"/>
            </a:solidFill>
          </a:endParaRPr>
        </a:p>
      </dgm:t>
    </dgm:pt>
    <dgm:pt modelId="{A4E67062-3CD5-4BD2-B068-5D210B70804A}" type="parTrans" cxnId="{DEFDA998-8484-4D70-8241-B3F83A79D556}">
      <dgm:prSet/>
      <dgm:spPr/>
      <dgm:t>
        <a:bodyPr/>
        <a:lstStyle/>
        <a:p>
          <a:pPr algn="l"/>
          <a:endParaRPr kumimoji="1" lang="ja-JP" altLang="en-US" sz="1600"/>
        </a:p>
      </dgm:t>
    </dgm:pt>
    <dgm:pt modelId="{CBC12AA4-AFCD-4A4F-A76A-7C77C780AC87}" type="sibTrans" cxnId="{DEFDA998-8484-4D70-8241-B3F83A79D556}">
      <dgm:prSet custT="1"/>
      <dgm:spPr>
        <a:solidFill>
          <a:schemeClr val="accent3">
            <a:lumMod val="60000"/>
            <a:lumOff val="40000"/>
          </a:schemeClr>
        </a:solidFill>
      </dgm:spPr>
      <dgm:t>
        <a:bodyPr/>
        <a:lstStyle/>
        <a:p>
          <a:pPr algn="l"/>
          <a:endParaRPr kumimoji="1" lang="ja-JP" altLang="en-US" sz="1200"/>
        </a:p>
      </dgm:t>
    </dgm:pt>
    <dgm:pt modelId="{BDDA5966-8C9D-48D2-B7E6-F4D99C31915F}">
      <dgm:prSet phldrT="[テキスト]" custT="1"/>
      <dgm:spPr>
        <a:solidFill>
          <a:schemeClr val="accent3">
            <a:lumMod val="50000"/>
          </a:schemeClr>
        </a:solidFill>
      </dgm:spPr>
      <dgm:t>
        <a:bodyPr/>
        <a:lstStyle/>
        <a:p>
          <a:pPr algn="l"/>
          <a:r>
            <a:rPr lang="ja-JP" altLang="en-US" sz="1200" b="1" dirty="0" smtClean="0">
              <a:solidFill>
                <a:srgbClr val="000000"/>
              </a:solidFill>
              <a:latin typeface="メイリオ" pitchFamily="50" charset="-128"/>
              <a:ea typeface="メイリオ" pitchFamily="50" charset="-128"/>
              <a:cs typeface="メイリオ" pitchFamily="50" charset="-128"/>
            </a:rPr>
            <a:t>ゴールド会員への毎回の</a:t>
          </a:r>
          <a:r>
            <a:rPr lang="en-US" altLang="ja-JP" sz="1200" b="1" dirty="0" smtClean="0">
              <a:solidFill>
                <a:srgbClr val="000000"/>
              </a:solidFill>
              <a:latin typeface="メイリオ" pitchFamily="50" charset="-128"/>
              <a:ea typeface="メイリオ" pitchFamily="50" charset="-128"/>
              <a:cs typeface="メイリオ" pitchFamily="50" charset="-128"/>
            </a:rPr>
            <a:t>5</a:t>
          </a:r>
          <a:r>
            <a:rPr lang="ja-JP" altLang="en-US" sz="1200" b="1" dirty="0" smtClean="0">
              <a:solidFill>
                <a:srgbClr val="000000"/>
              </a:solidFill>
              <a:latin typeface="メイリオ" pitchFamily="50" charset="-128"/>
              <a:ea typeface="メイリオ" pitchFamily="50" charset="-128"/>
              <a:cs typeface="メイリオ" pitchFamily="50" charset="-128"/>
            </a:rPr>
            <a:t>％</a:t>
          </a:r>
          <a:r>
            <a:rPr lang="en-US" altLang="ja-JP" sz="1200" b="1" dirty="0" smtClean="0">
              <a:solidFill>
                <a:srgbClr val="000000"/>
              </a:solidFill>
              <a:latin typeface="メイリオ" pitchFamily="50" charset="-128"/>
              <a:ea typeface="メイリオ" pitchFamily="50" charset="-128"/>
              <a:cs typeface="メイリオ" pitchFamily="50" charset="-128"/>
            </a:rPr>
            <a:t>off</a:t>
          </a:r>
          <a:r>
            <a:rPr lang="ja-JP" altLang="en-US" sz="1200" b="1" dirty="0" smtClean="0">
              <a:solidFill>
                <a:srgbClr val="000000"/>
              </a:solidFill>
              <a:latin typeface="メイリオ" pitchFamily="50" charset="-128"/>
              <a:ea typeface="メイリオ" pitchFamily="50" charset="-128"/>
              <a:cs typeface="メイリオ" pitchFamily="50" charset="-128"/>
            </a:rPr>
            <a:t>サービスの特典をつける</a:t>
          </a:r>
          <a:r>
            <a:rPr lang="en-US" altLang="ja-JP" sz="1200" b="1" dirty="0" smtClean="0">
              <a:solidFill>
                <a:srgbClr val="000000"/>
              </a:solidFill>
              <a:latin typeface="メイリオ" pitchFamily="50" charset="-128"/>
              <a:ea typeface="メイリオ" pitchFamily="50" charset="-128"/>
              <a:cs typeface="メイリオ" pitchFamily="50" charset="-128"/>
            </a:rPr>
            <a:t>※</a:t>
          </a:r>
          <a:r>
            <a:rPr lang="ja-JP" altLang="en-US" sz="1200" b="1" dirty="0" smtClean="0">
              <a:solidFill>
                <a:srgbClr val="000000"/>
              </a:solidFill>
              <a:latin typeface="メイリオ" pitchFamily="50" charset="-128"/>
              <a:ea typeface="メイリオ" pitchFamily="50" charset="-128"/>
              <a:cs typeface="メイリオ" pitchFamily="50" charset="-128"/>
            </a:rPr>
            <a:t>また定期的にその人の来店サイクルにあわせ</a:t>
          </a:r>
          <a:r>
            <a:rPr lang="en-US" altLang="ja-JP" sz="1200" b="1" dirty="0" smtClean="0">
              <a:solidFill>
                <a:srgbClr val="000000"/>
              </a:solidFill>
              <a:latin typeface="メイリオ" pitchFamily="50" charset="-128"/>
              <a:ea typeface="メイリオ" pitchFamily="50" charset="-128"/>
              <a:cs typeface="メイリオ" pitchFamily="50" charset="-128"/>
            </a:rPr>
            <a:t>DM</a:t>
          </a:r>
          <a:r>
            <a:rPr lang="ja-JP" altLang="en-US" sz="1200" b="1" dirty="0" smtClean="0">
              <a:solidFill>
                <a:srgbClr val="000000"/>
              </a:solidFill>
              <a:latin typeface="メイリオ" pitchFamily="50" charset="-128"/>
              <a:ea typeface="メイリオ" pitchFamily="50" charset="-128"/>
              <a:cs typeface="メイリオ" pitchFamily="50" charset="-128"/>
            </a:rPr>
            <a:t>を発行していく。</a:t>
          </a:r>
          <a:endParaRPr kumimoji="1" lang="ja-JP" altLang="en-US" sz="1200" b="1" dirty="0">
            <a:solidFill>
              <a:srgbClr val="000000"/>
            </a:solidFill>
          </a:endParaRPr>
        </a:p>
      </dgm:t>
    </dgm:pt>
    <dgm:pt modelId="{D745F5B9-E2D7-4935-A36A-E92EFB8061C2}" type="parTrans" cxnId="{D7730FE6-3413-4983-8C8D-9F626DBAC422}">
      <dgm:prSet/>
      <dgm:spPr/>
      <dgm:t>
        <a:bodyPr/>
        <a:lstStyle/>
        <a:p>
          <a:pPr algn="l"/>
          <a:endParaRPr kumimoji="1" lang="ja-JP" altLang="en-US" sz="1600"/>
        </a:p>
      </dgm:t>
    </dgm:pt>
    <dgm:pt modelId="{36947A74-CBA5-4090-BD43-FB3D4CEAC47B}" type="sibTrans" cxnId="{D7730FE6-3413-4983-8C8D-9F626DBAC422}">
      <dgm:prSet/>
      <dgm:spPr/>
      <dgm:t>
        <a:bodyPr/>
        <a:lstStyle/>
        <a:p>
          <a:pPr algn="l"/>
          <a:endParaRPr kumimoji="1" lang="ja-JP" altLang="en-US" sz="1600"/>
        </a:p>
      </dgm:t>
    </dgm:pt>
    <dgm:pt modelId="{8850B210-3C52-4D86-A60C-5FB3D1BEE63F}" type="pres">
      <dgm:prSet presAssocID="{DDA7327C-87D1-46B8-B5A4-DA8332D80961}" presName="Name0" presStyleCnt="0">
        <dgm:presLayoutVars>
          <dgm:dir/>
          <dgm:resizeHandles val="exact"/>
        </dgm:presLayoutVars>
      </dgm:prSet>
      <dgm:spPr/>
    </dgm:pt>
    <dgm:pt modelId="{7C470A66-D9D5-4009-BAB4-18748272495F}" type="pres">
      <dgm:prSet presAssocID="{93469125-A4D4-47B1-9BB8-7AB9E33E4D41}" presName="node" presStyleLbl="node1" presStyleIdx="0" presStyleCnt="3" custScaleX="162310" custScaleY="151378" custLinFactNeighborX="21328" custLinFactNeighborY="697">
        <dgm:presLayoutVars>
          <dgm:bulletEnabled val="1"/>
        </dgm:presLayoutVars>
      </dgm:prSet>
      <dgm:spPr/>
      <dgm:t>
        <a:bodyPr/>
        <a:lstStyle/>
        <a:p>
          <a:endParaRPr kumimoji="1" lang="ja-JP" altLang="en-US"/>
        </a:p>
      </dgm:t>
    </dgm:pt>
    <dgm:pt modelId="{D2E24D4A-4FB1-4B78-BD15-EF83A8A4D94C}" type="pres">
      <dgm:prSet presAssocID="{5E19D12A-8609-49B3-93E1-0AC1145A0678}" presName="sibTrans" presStyleLbl="sibTrans2D1" presStyleIdx="0" presStyleCnt="2" custScaleX="157694" custScaleY="182653"/>
      <dgm:spPr/>
      <dgm:t>
        <a:bodyPr/>
        <a:lstStyle/>
        <a:p>
          <a:endParaRPr kumimoji="1" lang="ja-JP" altLang="en-US"/>
        </a:p>
      </dgm:t>
    </dgm:pt>
    <dgm:pt modelId="{1D140D2D-054A-4C13-B7B0-4BAE9C99B5A5}" type="pres">
      <dgm:prSet presAssocID="{5E19D12A-8609-49B3-93E1-0AC1145A0678}" presName="connectorText" presStyleLbl="sibTrans2D1" presStyleIdx="0" presStyleCnt="2"/>
      <dgm:spPr/>
      <dgm:t>
        <a:bodyPr/>
        <a:lstStyle/>
        <a:p>
          <a:endParaRPr kumimoji="1" lang="ja-JP" altLang="en-US"/>
        </a:p>
      </dgm:t>
    </dgm:pt>
    <dgm:pt modelId="{CCF7C359-E69B-489F-A6FF-6882BBA8CE42}" type="pres">
      <dgm:prSet presAssocID="{E96C72C0-3C0B-4479-9514-D7E17EF786AA}" presName="node" presStyleLbl="node1" presStyleIdx="1" presStyleCnt="3" custScaleX="169877" custScaleY="150111">
        <dgm:presLayoutVars>
          <dgm:bulletEnabled val="1"/>
        </dgm:presLayoutVars>
      </dgm:prSet>
      <dgm:spPr/>
      <dgm:t>
        <a:bodyPr/>
        <a:lstStyle/>
        <a:p>
          <a:endParaRPr kumimoji="1" lang="ja-JP" altLang="en-US"/>
        </a:p>
      </dgm:t>
    </dgm:pt>
    <dgm:pt modelId="{398F8086-3DDD-4127-AA75-685235F62B20}" type="pres">
      <dgm:prSet presAssocID="{CBC12AA4-AFCD-4A4F-A76A-7C77C780AC87}" presName="sibTrans" presStyleLbl="sibTrans2D1" presStyleIdx="1" presStyleCnt="2" custScaleX="187450" custScaleY="182653"/>
      <dgm:spPr/>
      <dgm:t>
        <a:bodyPr/>
        <a:lstStyle/>
        <a:p>
          <a:endParaRPr kumimoji="1" lang="ja-JP" altLang="en-US"/>
        </a:p>
      </dgm:t>
    </dgm:pt>
    <dgm:pt modelId="{5E74EA67-1CB7-41DC-88DF-73B1D20C5D75}" type="pres">
      <dgm:prSet presAssocID="{CBC12AA4-AFCD-4A4F-A76A-7C77C780AC87}" presName="connectorText" presStyleLbl="sibTrans2D1" presStyleIdx="1" presStyleCnt="2"/>
      <dgm:spPr/>
      <dgm:t>
        <a:bodyPr/>
        <a:lstStyle/>
        <a:p>
          <a:endParaRPr kumimoji="1" lang="ja-JP" altLang="en-US"/>
        </a:p>
      </dgm:t>
    </dgm:pt>
    <dgm:pt modelId="{66C9E4A8-9FA8-4B50-8667-B37C1C9508BE}" type="pres">
      <dgm:prSet presAssocID="{BDDA5966-8C9D-48D2-B7E6-F4D99C31915F}" presName="node" presStyleLbl="node1" presStyleIdx="2" presStyleCnt="3" custScaleX="172863" custScaleY="154670">
        <dgm:presLayoutVars>
          <dgm:bulletEnabled val="1"/>
        </dgm:presLayoutVars>
      </dgm:prSet>
      <dgm:spPr/>
      <dgm:t>
        <a:bodyPr/>
        <a:lstStyle/>
        <a:p>
          <a:endParaRPr kumimoji="1" lang="ja-JP" altLang="en-US"/>
        </a:p>
      </dgm:t>
    </dgm:pt>
  </dgm:ptLst>
  <dgm:cxnLst>
    <dgm:cxn modelId="{C1E06A8A-A454-4EAA-A896-2ED3C1A059E8}" type="presOf" srcId="{BDDA5966-8C9D-48D2-B7E6-F4D99C31915F}" destId="{66C9E4A8-9FA8-4B50-8667-B37C1C9508BE}" srcOrd="0" destOrd="0" presId="urn:microsoft.com/office/officeart/2005/8/layout/process1"/>
    <dgm:cxn modelId="{A1A9BEA5-62CE-4E64-92FD-5769259EA324}" type="presOf" srcId="{93469125-A4D4-47B1-9BB8-7AB9E33E4D41}" destId="{7C470A66-D9D5-4009-BAB4-18748272495F}" srcOrd="0" destOrd="0" presId="urn:microsoft.com/office/officeart/2005/8/layout/process1"/>
    <dgm:cxn modelId="{7E041235-0235-47A2-9C87-C2E68DCE19E2}" srcId="{DDA7327C-87D1-46B8-B5A4-DA8332D80961}" destId="{93469125-A4D4-47B1-9BB8-7AB9E33E4D41}" srcOrd="0" destOrd="0" parTransId="{B32C07B2-C82C-4786-8255-971EC9724F7F}" sibTransId="{5E19D12A-8609-49B3-93E1-0AC1145A0678}"/>
    <dgm:cxn modelId="{56515FE8-CEA7-40DC-BC68-9786B835665A}" type="presOf" srcId="{CBC12AA4-AFCD-4A4F-A76A-7C77C780AC87}" destId="{5E74EA67-1CB7-41DC-88DF-73B1D20C5D75}" srcOrd="1" destOrd="0" presId="urn:microsoft.com/office/officeart/2005/8/layout/process1"/>
    <dgm:cxn modelId="{3C9D49B3-22AD-4F2C-9BB6-A97EE0C4AABC}" type="presOf" srcId="{DDA7327C-87D1-46B8-B5A4-DA8332D80961}" destId="{8850B210-3C52-4D86-A60C-5FB3D1BEE63F}" srcOrd="0" destOrd="0" presId="urn:microsoft.com/office/officeart/2005/8/layout/process1"/>
    <dgm:cxn modelId="{DEFDA998-8484-4D70-8241-B3F83A79D556}" srcId="{DDA7327C-87D1-46B8-B5A4-DA8332D80961}" destId="{E96C72C0-3C0B-4479-9514-D7E17EF786AA}" srcOrd="1" destOrd="0" parTransId="{A4E67062-3CD5-4BD2-B068-5D210B70804A}" sibTransId="{CBC12AA4-AFCD-4A4F-A76A-7C77C780AC87}"/>
    <dgm:cxn modelId="{36D19C9B-5C6C-4942-AFFB-A6FDE72246A9}" type="presOf" srcId="{E96C72C0-3C0B-4479-9514-D7E17EF786AA}" destId="{CCF7C359-E69B-489F-A6FF-6882BBA8CE42}" srcOrd="0" destOrd="0" presId="urn:microsoft.com/office/officeart/2005/8/layout/process1"/>
    <dgm:cxn modelId="{D27D0B4F-B143-4ED8-937E-5C84546D1ABC}" type="presOf" srcId="{5E19D12A-8609-49B3-93E1-0AC1145A0678}" destId="{D2E24D4A-4FB1-4B78-BD15-EF83A8A4D94C}" srcOrd="0" destOrd="0" presId="urn:microsoft.com/office/officeart/2005/8/layout/process1"/>
    <dgm:cxn modelId="{D7730FE6-3413-4983-8C8D-9F626DBAC422}" srcId="{DDA7327C-87D1-46B8-B5A4-DA8332D80961}" destId="{BDDA5966-8C9D-48D2-B7E6-F4D99C31915F}" srcOrd="2" destOrd="0" parTransId="{D745F5B9-E2D7-4935-A36A-E92EFB8061C2}" sibTransId="{36947A74-CBA5-4090-BD43-FB3D4CEAC47B}"/>
    <dgm:cxn modelId="{429B82C2-3058-443C-9717-004F88767EAA}" type="presOf" srcId="{5E19D12A-8609-49B3-93E1-0AC1145A0678}" destId="{1D140D2D-054A-4C13-B7B0-4BAE9C99B5A5}" srcOrd="1" destOrd="0" presId="urn:microsoft.com/office/officeart/2005/8/layout/process1"/>
    <dgm:cxn modelId="{AD0C9C86-A96D-49BF-8C06-B7DB55765602}" type="presOf" srcId="{CBC12AA4-AFCD-4A4F-A76A-7C77C780AC87}" destId="{398F8086-3DDD-4127-AA75-685235F62B20}" srcOrd="0" destOrd="0" presId="urn:microsoft.com/office/officeart/2005/8/layout/process1"/>
    <dgm:cxn modelId="{9C1E3D1E-9DB4-4422-A628-127FF490473E}" type="presParOf" srcId="{8850B210-3C52-4D86-A60C-5FB3D1BEE63F}" destId="{7C470A66-D9D5-4009-BAB4-18748272495F}" srcOrd="0" destOrd="0" presId="urn:microsoft.com/office/officeart/2005/8/layout/process1"/>
    <dgm:cxn modelId="{3F8C07EF-8E86-45BE-A75A-73BD62CE1737}" type="presParOf" srcId="{8850B210-3C52-4D86-A60C-5FB3D1BEE63F}" destId="{D2E24D4A-4FB1-4B78-BD15-EF83A8A4D94C}" srcOrd="1" destOrd="0" presId="urn:microsoft.com/office/officeart/2005/8/layout/process1"/>
    <dgm:cxn modelId="{D9A4785F-4BDC-40A4-BDA8-522EACD98893}" type="presParOf" srcId="{D2E24D4A-4FB1-4B78-BD15-EF83A8A4D94C}" destId="{1D140D2D-054A-4C13-B7B0-4BAE9C99B5A5}" srcOrd="0" destOrd="0" presId="urn:microsoft.com/office/officeart/2005/8/layout/process1"/>
    <dgm:cxn modelId="{4BA38B0F-FFAB-43DF-8E2B-43666DF0212E}" type="presParOf" srcId="{8850B210-3C52-4D86-A60C-5FB3D1BEE63F}" destId="{CCF7C359-E69B-489F-A6FF-6882BBA8CE42}" srcOrd="2" destOrd="0" presId="urn:microsoft.com/office/officeart/2005/8/layout/process1"/>
    <dgm:cxn modelId="{8A408855-6D94-4760-AC38-631956E53218}" type="presParOf" srcId="{8850B210-3C52-4D86-A60C-5FB3D1BEE63F}" destId="{398F8086-3DDD-4127-AA75-685235F62B20}" srcOrd="3" destOrd="0" presId="urn:microsoft.com/office/officeart/2005/8/layout/process1"/>
    <dgm:cxn modelId="{880EB3B6-80FD-41A8-B774-51DB32D423B8}" type="presParOf" srcId="{398F8086-3DDD-4127-AA75-685235F62B20}" destId="{5E74EA67-1CB7-41DC-88DF-73B1D20C5D75}" srcOrd="0" destOrd="0" presId="urn:microsoft.com/office/officeart/2005/8/layout/process1"/>
    <dgm:cxn modelId="{F7B39450-58EE-48E5-A2F3-46630043F8CC}" type="presParOf" srcId="{8850B210-3C52-4D86-A60C-5FB3D1BEE63F}" destId="{66C9E4A8-9FA8-4B50-8667-B37C1C9508BE}" srcOrd="4" destOrd="0" presId="urn:microsoft.com/office/officeart/2005/8/layout/process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007AC3-2502-42C2-92C5-F5153A30C590}" type="doc">
      <dgm:prSet loTypeId="urn:microsoft.com/office/officeart/2005/8/layout/default" loCatId="list" qsTypeId="urn:microsoft.com/office/officeart/2005/8/quickstyle/simple2" qsCatId="simple" csTypeId="urn:microsoft.com/office/officeart/2005/8/colors/accent1_3" csCatId="accent1" phldr="1"/>
      <dgm:spPr/>
      <dgm:t>
        <a:bodyPr/>
        <a:lstStyle/>
        <a:p>
          <a:endParaRPr kumimoji="1" lang="ja-JP" altLang="en-US"/>
        </a:p>
      </dgm:t>
    </dgm:pt>
    <dgm:pt modelId="{F94F8342-E6FD-4D42-87B7-58A42FFCEEAE}">
      <dgm:prSet phldrT="[テキスト]" custT="1"/>
      <dgm:spPr/>
      <dgm:t>
        <a:bodyPr/>
        <a:lstStyle/>
        <a:p>
          <a:pPr algn="ctr"/>
          <a:r>
            <a:rPr lang="ja-JP" altLang="en-US" sz="1800" b="1" dirty="0" smtClean="0">
              <a:latin typeface="メイリオ" pitchFamily="50" charset="-128"/>
              <a:ea typeface="メイリオ" pitchFamily="50" charset="-128"/>
              <a:cs typeface="メイリオ" pitchFamily="50" charset="-128"/>
            </a:rPr>
            <a:t>商品ジャンル　　</a:t>
          </a:r>
          <a:r>
            <a:rPr lang="ja-JP" altLang="en-US" sz="1200" b="1" dirty="0" smtClean="0">
              <a:solidFill>
                <a:schemeClr val="accent3">
                  <a:lumMod val="60000"/>
                  <a:lumOff val="40000"/>
                </a:schemeClr>
              </a:solidFill>
            </a:rPr>
            <a:t>紳士服・婦人靴・カジュアルシューズ・スポーツシューズなど</a:t>
          </a:r>
        </a:p>
      </dgm:t>
    </dgm:pt>
    <dgm:pt modelId="{6F211D61-2F7B-4404-83D9-D4D5DB5C7274}" type="parTrans" cxnId="{CAEFC562-354F-4930-BB8A-3729C068A84C}">
      <dgm:prSet/>
      <dgm:spPr/>
      <dgm:t>
        <a:bodyPr/>
        <a:lstStyle/>
        <a:p>
          <a:pPr algn="ctr"/>
          <a:endParaRPr kumimoji="1" lang="ja-JP" altLang="en-US" b="1"/>
        </a:p>
      </dgm:t>
    </dgm:pt>
    <dgm:pt modelId="{57901EDD-9EAE-4488-B647-0435444D77CC}" type="sibTrans" cxnId="{CAEFC562-354F-4930-BB8A-3729C068A84C}">
      <dgm:prSet/>
      <dgm:spPr/>
      <dgm:t>
        <a:bodyPr/>
        <a:lstStyle/>
        <a:p>
          <a:pPr algn="ctr"/>
          <a:endParaRPr kumimoji="1" lang="ja-JP" altLang="en-US" b="1"/>
        </a:p>
      </dgm:t>
    </dgm:pt>
    <dgm:pt modelId="{CF5C963F-BFA2-4692-9A98-264E16CBDCB5}">
      <dgm:prSet phldrT="[テキスト]" custT="1"/>
      <dgm:spPr/>
      <dgm:t>
        <a:bodyPr/>
        <a:lstStyle/>
        <a:p>
          <a:pPr algn="ctr"/>
          <a:r>
            <a:rPr lang="ja-JP" altLang="en-US" sz="1800" b="1" dirty="0" smtClean="0">
              <a:latin typeface="メイリオ" pitchFamily="50" charset="-128"/>
              <a:ea typeface="メイリオ" pitchFamily="50" charset="-128"/>
              <a:cs typeface="メイリオ" pitchFamily="50" charset="-128"/>
            </a:rPr>
            <a:t>年齢・セックス</a:t>
          </a:r>
          <a:r>
            <a:rPr lang="en-US" altLang="ja-JP" sz="1400" b="1" dirty="0" smtClean="0">
              <a:solidFill>
                <a:schemeClr val="accent3">
                  <a:lumMod val="60000"/>
                  <a:lumOff val="40000"/>
                </a:schemeClr>
              </a:solidFill>
            </a:rPr>
            <a:t>10</a:t>
          </a:r>
          <a:r>
            <a:rPr lang="ja-JP" altLang="en-US" sz="1400" b="1" dirty="0" smtClean="0">
              <a:solidFill>
                <a:schemeClr val="accent3">
                  <a:lumMod val="60000"/>
                  <a:lumOff val="40000"/>
                </a:schemeClr>
              </a:solidFill>
            </a:rPr>
            <a:t>代男性</a:t>
          </a:r>
        </a:p>
      </dgm:t>
    </dgm:pt>
    <dgm:pt modelId="{57E3F197-E188-4193-AEFC-339487181838}" type="parTrans" cxnId="{919A2932-3DAA-4C53-A7FF-C79FBBABAEB2}">
      <dgm:prSet/>
      <dgm:spPr/>
      <dgm:t>
        <a:bodyPr/>
        <a:lstStyle/>
        <a:p>
          <a:pPr algn="ctr"/>
          <a:endParaRPr kumimoji="1" lang="ja-JP" altLang="en-US" b="1"/>
        </a:p>
      </dgm:t>
    </dgm:pt>
    <dgm:pt modelId="{1DAFB9A8-9116-4337-BABA-2A687BDF1AD6}" type="sibTrans" cxnId="{919A2932-3DAA-4C53-A7FF-C79FBBABAEB2}">
      <dgm:prSet/>
      <dgm:spPr/>
      <dgm:t>
        <a:bodyPr/>
        <a:lstStyle/>
        <a:p>
          <a:pPr algn="ctr"/>
          <a:endParaRPr kumimoji="1" lang="ja-JP" altLang="en-US" b="1"/>
        </a:p>
      </dgm:t>
    </dgm:pt>
    <dgm:pt modelId="{60C86DE8-B29D-41DF-AD8D-C958C0EA73C7}">
      <dgm:prSet phldrT="[テキスト]" custT="1"/>
      <dgm:spPr/>
      <dgm:t>
        <a:bodyPr/>
        <a:lstStyle/>
        <a:p>
          <a:pPr algn="ctr"/>
          <a:r>
            <a:rPr lang="ja-JP" altLang="en-US" sz="1800" b="1" dirty="0" smtClean="0">
              <a:latin typeface="メイリオ" pitchFamily="50" charset="-128"/>
              <a:ea typeface="メイリオ" pitchFamily="50" charset="-128"/>
              <a:cs typeface="メイリオ" pitchFamily="50" charset="-128"/>
            </a:rPr>
            <a:t>タイプ</a:t>
          </a:r>
          <a:endParaRPr lang="en-US" altLang="ja-JP" sz="1800" b="1" dirty="0" smtClean="0">
            <a:latin typeface="メイリオ" pitchFamily="50" charset="-128"/>
            <a:ea typeface="メイリオ" pitchFamily="50" charset="-128"/>
            <a:cs typeface="メイリオ" pitchFamily="50" charset="-128"/>
          </a:endParaRPr>
        </a:p>
        <a:p>
          <a:pPr algn="ctr"/>
          <a:r>
            <a:rPr lang="ja-JP" altLang="en-US" sz="1400" b="1" dirty="0" smtClean="0">
              <a:solidFill>
                <a:schemeClr val="accent3">
                  <a:lumMod val="60000"/>
                  <a:lumOff val="40000"/>
                </a:schemeClr>
              </a:solidFill>
            </a:rPr>
            <a:t>アウトドア派</a:t>
          </a:r>
        </a:p>
      </dgm:t>
    </dgm:pt>
    <dgm:pt modelId="{9C67CEB3-CCF1-4D2B-AFC3-30C024C42F2C}" type="parTrans" cxnId="{3F8CEC22-7BDA-4397-975E-C35DCC2295C1}">
      <dgm:prSet/>
      <dgm:spPr/>
      <dgm:t>
        <a:bodyPr/>
        <a:lstStyle/>
        <a:p>
          <a:pPr algn="ctr"/>
          <a:endParaRPr kumimoji="1" lang="ja-JP" altLang="en-US" b="1"/>
        </a:p>
      </dgm:t>
    </dgm:pt>
    <dgm:pt modelId="{291D8446-6948-4D1C-9550-50D472BC1A73}" type="sibTrans" cxnId="{3F8CEC22-7BDA-4397-975E-C35DCC2295C1}">
      <dgm:prSet/>
      <dgm:spPr/>
      <dgm:t>
        <a:bodyPr/>
        <a:lstStyle/>
        <a:p>
          <a:pPr algn="ctr"/>
          <a:endParaRPr kumimoji="1" lang="ja-JP" altLang="en-US" b="1"/>
        </a:p>
      </dgm:t>
    </dgm:pt>
    <dgm:pt modelId="{17D87825-1AC6-4F30-A652-96C3D73DCBF6}">
      <dgm:prSet custT="1"/>
      <dgm:spPr/>
      <dgm:t>
        <a:bodyPr/>
        <a:lstStyle/>
        <a:p>
          <a:pPr algn="ctr"/>
          <a:r>
            <a:rPr lang="ja-JP" altLang="en-US" sz="1800" b="1" dirty="0" smtClean="0">
              <a:latin typeface="メイリオ" pitchFamily="50" charset="-128"/>
              <a:ea typeface="メイリオ" pitchFamily="50" charset="-128"/>
              <a:cs typeface="メイリオ" pitchFamily="50" charset="-128"/>
            </a:rPr>
            <a:t>製造法</a:t>
          </a:r>
          <a:endParaRPr lang="en-US" altLang="ja-JP" sz="1800" b="1" dirty="0" smtClean="0">
            <a:latin typeface="メイリオ" pitchFamily="50" charset="-128"/>
            <a:ea typeface="メイリオ" pitchFamily="50" charset="-128"/>
            <a:cs typeface="メイリオ" pitchFamily="50" charset="-128"/>
          </a:endParaRPr>
        </a:p>
        <a:p>
          <a:pPr algn="ctr"/>
          <a:r>
            <a:rPr lang="ja-JP" altLang="en-US" sz="1400" b="1" dirty="0" smtClean="0">
              <a:solidFill>
                <a:schemeClr val="accent3">
                  <a:lumMod val="60000"/>
                  <a:lumOff val="40000"/>
                </a:schemeClr>
              </a:solidFill>
            </a:rPr>
            <a:t>レディーメイド</a:t>
          </a:r>
        </a:p>
      </dgm:t>
    </dgm:pt>
    <dgm:pt modelId="{F46DEF32-85AA-475B-918E-B17E6CAFBBC8}" type="parTrans" cxnId="{0F96789D-B780-43C6-891A-52631EB1390A}">
      <dgm:prSet/>
      <dgm:spPr/>
      <dgm:t>
        <a:bodyPr/>
        <a:lstStyle/>
        <a:p>
          <a:pPr algn="ctr"/>
          <a:endParaRPr kumimoji="1" lang="ja-JP" altLang="en-US" b="1"/>
        </a:p>
      </dgm:t>
    </dgm:pt>
    <dgm:pt modelId="{BDB4A1BB-6967-4307-A801-1788FA102E41}" type="sibTrans" cxnId="{0F96789D-B780-43C6-891A-52631EB1390A}">
      <dgm:prSet/>
      <dgm:spPr/>
      <dgm:t>
        <a:bodyPr/>
        <a:lstStyle/>
        <a:p>
          <a:pPr algn="ctr"/>
          <a:endParaRPr kumimoji="1" lang="ja-JP" altLang="en-US" b="1"/>
        </a:p>
      </dgm:t>
    </dgm:pt>
    <dgm:pt modelId="{60BC43DC-ED8D-45DE-A2D6-9A8D97F78D94}">
      <dgm:prSet phldrT="[テキスト]" custT="1"/>
      <dgm:spPr/>
      <dgm:t>
        <a:bodyPr/>
        <a:lstStyle/>
        <a:p>
          <a:pPr algn="ctr"/>
          <a:r>
            <a:rPr lang="ja-JP" altLang="en-US" sz="1800" b="1" dirty="0" smtClean="0">
              <a:latin typeface="メイリオ" pitchFamily="50" charset="-128"/>
              <a:ea typeface="メイリオ" pitchFamily="50" charset="-128"/>
              <a:cs typeface="メイリオ" pitchFamily="50" charset="-128"/>
            </a:rPr>
            <a:t>立場</a:t>
          </a:r>
          <a:endParaRPr lang="en-US" altLang="ja-JP" sz="1800" b="1" dirty="0" smtClean="0">
            <a:latin typeface="メイリオ" pitchFamily="50" charset="-128"/>
            <a:ea typeface="メイリオ" pitchFamily="50" charset="-128"/>
            <a:cs typeface="メイリオ" pitchFamily="50" charset="-128"/>
          </a:endParaRPr>
        </a:p>
        <a:p>
          <a:pPr algn="ctr"/>
          <a:r>
            <a:rPr lang="ja-JP" altLang="en-US" sz="1400" b="1" dirty="0" smtClean="0">
              <a:solidFill>
                <a:schemeClr val="accent3">
                  <a:lumMod val="60000"/>
                  <a:lumOff val="40000"/>
                </a:schemeClr>
              </a:solidFill>
            </a:rPr>
            <a:t>社長向け</a:t>
          </a:r>
        </a:p>
      </dgm:t>
    </dgm:pt>
    <dgm:pt modelId="{B3867BF8-4D62-4ABC-ACEC-0A9F0F401D00}" type="parTrans" cxnId="{D13EA4F7-A23B-4CED-B530-58EFD89BD000}">
      <dgm:prSet/>
      <dgm:spPr/>
      <dgm:t>
        <a:bodyPr/>
        <a:lstStyle/>
        <a:p>
          <a:pPr algn="ctr"/>
          <a:endParaRPr kumimoji="1" lang="ja-JP" altLang="en-US" b="1"/>
        </a:p>
      </dgm:t>
    </dgm:pt>
    <dgm:pt modelId="{C4AB8A26-A0BB-47BF-8606-B12B4625C504}" type="sibTrans" cxnId="{D13EA4F7-A23B-4CED-B530-58EFD89BD000}">
      <dgm:prSet/>
      <dgm:spPr/>
      <dgm:t>
        <a:bodyPr/>
        <a:lstStyle/>
        <a:p>
          <a:pPr algn="ctr"/>
          <a:endParaRPr kumimoji="1" lang="ja-JP" altLang="en-US" b="1"/>
        </a:p>
      </dgm:t>
    </dgm:pt>
    <dgm:pt modelId="{A53FB576-0EF5-41A9-A6AA-C6A03B55A9E2}">
      <dgm:prSet phldrT="[テキスト]" custT="1"/>
      <dgm:spPr/>
      <dgm:t>
        <a:bodyPr/>
        <a:lstStyle/>
        <a:p>
          <a:pPr algn="ctr"/>
          <a:r>
            <a:rPr lang="ja-JP" altLang="en-US" sz="1800" b="1" dirty="0" smtClean="0">
              <a:latin typeface="メイリオ" pitchFamily="50" charset="-128"/>
              <a:ea typeface="メイリオ" pitchFamily="50" charset="-128"/>
              <a:cs typeface="メイリオ" pitchFamily="50" charset="-128"/>
            </a:rPr>
            <a:t>アイテム</a:t>
          </a:r>
          <a:endParaRPr lang="en-US" altLang="ja-JP" sz="1800" b="1" dirty="0" smtClean="0">
            <a:latin typeface="メイリオ" pitchFamily="50" charset="-128"/>
            <a:ea typeface="メイリオ" pitchFamily="50" charset="-128"/>
            <a:cs typeface="メイリオ" pitchFamily="50" charset="-128"/>
          </a:endParaRPr>
        </a:p>
        <a:p>
          <a:pPr algn="ctr"/>
          <a:r>
            <a:rPr lang="ja-JP" altLang="en-US" sz="1400" b="1" dirty="0" smtClean="0">
              <a:solidFill>
                <a:schemeClr val="accent3">
                  <a:lumMod val="60000"/>
                  <a:lumOff val="40000"/>
                </a:schemeClr>
              </a:solidFill>
            </a:rPr>
            <a:t>ワークブーツ</a:t>
          </a:r>
        </a:p>
      </dgm:t>
    </dgm:pt>
    <dgm:pt modelId="{F2CA7751-793A-47EE-97F5-941B07B04392}" type="parTrans" cxnId="{13F5807D-E7F6-4889-9D46-838C46AC5858}">
      <dgm:prSet/>
      <dgm:spPr/>
      <dgm:t>
        <a:bodyPr/>
        <a:lstStyle/>
        <a:p>
          <a:pPr algn="ctr"/>
          <a:endParaRPr kumimoji="1" lang="ja-JP" altLang="en-US" b="1"/>
        </a:p>
      </dgm:t>
    </dgm:pt>
    <dgm:pt modelId="{7ADA5636-5F72-4DCF-8E8A-18B62FEB6EB9}" type="sibTrans" cxnId="{13F5807D-E7F6-4889-9D46-838C46AC5858}">
      <dgm:prSet/>
      <dgm:spPr/>
      <dgm:t>
        <a:bodyPr/>
        <a:lstStyle/>
        <a:p>
          <a:pPr algn="ctr"/>
          <a:endParaRPr kumimoji="1" lang="ja-JP" altLang="en-US" b="1"/>
        </a:p>
      </dgm:t>
    </dgm:pt>
    <dgm:pt modelId="{4D0CA6E5-EA61-48A0-867E-02BB0EFB8370}">
      <dgm:prSet phldrT="[テキスト]" custT="1"/>
      <dgm:spPr/>
      <dgm:t>
        <a:bodyPr/>
        <a:lstStyle/>
        <a:p>
          <a:pPr algn="ctr"/>
          <a:r>
            <a:rPr lang="ja-JP" altLang="en-US" sz="1800" b="1" dirty="0" smtClean="0">
              <a:latin typeface="メイリオ" pitchFamily="50" charset="-128"/>
              <a:ea typeface="メイリオ" pitchFamily="50" charset="-128"/>
              <a:cs typeface="メイリオ" pitchFamily="50" charset="-128"/>
            </a:rPr>
            <a:t>素材</a:t>
          </a:r>
          <a:endParaRPr lang="en-US" altLang="ja-JP" sz="1800" b="1" dirty="0" smtClean="0">
            <a:latin typeface="メイリオ" pitchFamily="50" charset="-128"/>
            <a:ea typeface="メイリオ" pitchFamily="50" charset="-128"/>
            <a:cs typeface="メイリオ" pitchFamily="50" charset="-128"/>
          </a:endParaRPr>
        </a:p>
        <a:p>
          <a:pPr algn="ctr"/>
          <a:r>
            <a:rPr lang="ja-JP" altLang="en-US" sz="1400" b="1" dirty="0" smtClean="0">
              <a:solidFill>
                <a:schemeClr val="accent3">
                  <a:lumMod val="60000"/>
                  <a:lumOff val="40000"/>
                </a:schemeClr>
              </a:solidFill>
            </a:rPr>
            <a:t>スウェード地</a:t>
          </a:r>
        </a:p>
      </dgm:t>
    </dgm:pt>
    <dgm:pt modelId="{3C837AC9-4C68-4028-BD6D-C2E46586E7B0}" type="parTrans" cxnId="{0DE74A66-AEF5-4A60-A515-E18414341A28}">
      <dgm:prSet/>
      <dgm:spPr/>
      <dgm:t>
        <a:bodyPr/>
        <a:lstStyle/>
        <a:p>
          <a:pPr algn="ctr"/>
          <a:endParaRPr kumimoji="1" lang="ja-JP" altLang="en-US" b="1"/>
        </a:p>
      </dgm:t>
    </dgm:pt>
    <dgm:pt modelId="{92DA5EA2-F91F-4CB4-86A8-BFE4198904CF}" type="sibTrans" cxnId="{0DE74A66-AEF5-4A60-A515-E18414341A28}">
      <dgm:prSet/>
      <dgm:spPr/>
      <dgm:t>
        <a:bodyPr/>
        <a:lstStyle/>
        <a:p>
          <a:pPr algn="ctr"/>
          <a:endParaRPr kumimoji="1" lang="ja-JP" altLang="en-US" b="1"/>
        </a:p>
      </dgm:t>
    </dgm:pt>
    <dgm:pt modelId="{A7D1575F-57C1-4361-B80E-94CE3DF080A2}">
      <dgm:prSet phldrT="[テキスト]" custT="1"/>
      <dgm:spPr/>
      <dgm:t>
        <a:bodyPr/>
        <a:lstStyle/>
        <a:p>
          <a:pPr algn="ctr"/>
          <a:r>
            <a:rPr lang="ja-JP" altLang="en-US" sz="1800" b="1" dirty="0" smtClean="0">
              <a:latin typeface="メイリオ" pitchFamily="50" charset="-128"/>
              <a:ea typeface="メイリオ" pitchFamily="50" charset="-128"/>
              <a:cs typeface="メイリオ" pitchFamily="50" charset="-128"/>
            </a:rPr>
            <a:t>オケーション</a:t>
          </a:r>
          <a:endParaRPr lang="en-US" altLang="ja-JP" sz="1800" b="1" dirty="0" smtClean="0">
            <a:latin typeface="メイリオ" pitchFamily="50" charset="-128"/>
            <a:ea typeface="メイリオ" pitchFamily="50" charset="-128"/>
            <a:cs typeface="メイリオ" pitchFamily="50" charset="-128"/>
          </a:endParaRPr>
        </a:p>
        <a:p>
          <a:pPr algn="ctr"/>
          <a:r>
            <a:rPr lang="ja-JP" altLang="en-US" sz="1400" b="1" dirty="0" smtClean="0">
              <a:solidFill>
                <a:schemeClr val="accent3">
                  <a:lumMod val="60000"/>
                  <a:lumOff val="40000"/>
                </a:schemeClr>
              </a:solidFill>
            </a:rPr>
            <a:t>釣をする時</a:t>
          </a:r>
        </a:p>
      </dgm:t>
    </dgm:pt>
    <dgm:pt modelId="{9D3F253C-7103-41AA-8939-710BE8765BAB}" type="parTrans" cxnId="{D1141337-00F8-4F7A-A913-59FAF8C890EF}">
      <dgm:prSet/>
      <dgm:spPr/>
      <dgm:t>
        <a:bodyPr/>
        <a:lstStyle/>
        <a:p>
          <a:pPr algn="ctr"/>
          <a:endParaRPr kumimoji="1" lang="ja-JP" altLang="en-US" b="1"/>
        </a:p>
      </dgm:t>
    </dgm:pt>
    <dgm:pt modelId="{B97FF1EA-7883-48AA-908E-7AB027DD496E}" type="sibTrans" cxnId="{D1141337-00F8-4F7A-A913-59FAF8C890EF}">
      <dgm:prSet/>
      <dgm:spPr/>
      <dgm:t>
        <a:bodyPr/>
        <a:lstStyle/>
        <a:p>
          <a:pPr algn="ctr"/>
          <a:endParaRPr kumimoji="1" lang="ja-JP" altLang="en-US" b="1"/>
        </a:p>
      </dgm:t>
    </dgm:pt>
    <dgm:pt modelId="{23A0CF6C-0AD3-433B-A5BE-E3155F3A7CEB}">
      <dgm:prSet phldrT="[テキスト]" custT="1"/>
      <dgm:spPr/>
      <dgm:t>
        <a:bodyPr/>
        <a:lstStyle/>
        <a:p>
          <a:pPr algn="ctr"/>
          <a:r>
            <a:rPr lang="ja-JP" altLang="en-US" sz="1800" b="1" dirty="0" smtClean="0">
              <a:latin typeface="メイリオ" pitchFamily="50" charset="-128"/>
              <a:ea typeface="メイリオ" pitchFamily="50" charset="-128"/>
              <a:cs typeface="メイリオ" pitchFamily="50" charset="-128"/>
            </a:rPr>
            <a:t>機能</a:t>
          </a:r>
          <a:endParaRPr lang="en-US" altLang="ja-JP" sz="1800" b="1" dirty="0" smtClean="0">
            <a:latin typeface="メイリオ" pitchFamily="50" charset="-128"/>
            <a:ea typeface="メイリオ" pitchFamily="50" charset="-128"/>
            <a:cs typeface="メイリオ" pitchFamily="50" charset="-128"/>
          </a:endParaRPr>
        </a:p>
        <a:p>
          <a:pPr algn="ctr"/>
          <a:r>
            <a:rPr lang="ja-JP" altLang="en-US" sz="1400" b="1" dirty="0" smtClean="0">
              <a:solidFill>
                <a:schemeClr val="accent3">
                  <a:lumMod val="60000"/>
                  <a:lumOff val="40000"/>
                </a:schemeClr>
              </a:solidFill>
            </a:rPr>
            <a:t>はきやすい</a:t>
          </a:r>
        </a:p>
      </dgm:t>
    </dgm:pt>
    <dgm:pt modelId="{83711DDE-5FDB-47D5-838F-6D8B27A4E148}" type="parTrans" cxnId="{61A0D034-1D98-4F4B-9DB9-22A83C99493D}">
      <dgm:prSet/>
      <dgm:spPr/>
      <dgm:t>
        <a:bodyPr/>
        <a:lstStyle/>
        <a:p>
          <a:pPr algn="ctr"/>
          <a:endParaRPr kumimoji="1" lang="ja-JP" altLang="en-US" b="1"/>
        </a:p>
      </dgm:t>
    </dgm:pt>
    <dgm:pt modelId="{8C490BBC-EA59-48CA-81ED-71D49FEB9FA8}" type="sibTrans" cxnId="{61A0D034-1D98-4F4B-9DB9-22A83C99493D}">
      <dgm:prSet/>
      <dgm:spPr/>
      <dgm:t>
        <a:bodyPr/>
        <a:lstStyle/>
        <a:p>
          <a:pPr algn="ctr"/>
          <a:endParaRPr kumimoji="1" lang="ja-JP" altLang="en-US" b="1"/>
        </a:p>
      </dgm:t>
    </dgm:pt>
    <dgm:pt modelId="{59555205-FCFE-4937-B237-53B2EB587971}">
      <dgm:prSet phldrT="[テキスト]" custT="1"/>
      <dgm:spPr/>
      <dgm:t>
        <a:bodyPr/>
        <a:lstStyle/>
        <a:p>
          <a:pPr algn="ctr"/>
          <a:r>
            <a:rPr lang="ja-JP" altLang="en-US" sz="1800" b="1" dirty="0" smtClean="0">
              <a:latin typeface="メイリオ" pitchFamily="50" charset="-128"/>
              <a:ea typeface="メイリオ" pitchFamily="50" charset="-128"/>
              <a:cs typeface="メイリオ" pitchFamily="50" charset="-128"/>
            </a:rPr>
            <a:t>ブランド</a:t>
          </a:r>
          <a:endParaRPr lang="en-US" altLang="ja-JP" sz="1800" b="1" dirty="0" smtClean="0">
            <a:latin typeface="メイリオ" pitchFamily="50" charset="-128"/>
            <a:ea typeface="メイリオ" pitchFamily="50" charset="-128"/>
            <a:cs typeface="メイリオ" pitchFamily="50" charset="-128"/>
          </a:endParaRPr>
        </a:p>
        <a:p>
          <a:pPr algn="ctr"/>
          <a:r>
            <a:rPr lang="ja-JP" altLang="en-US" sz="1400" b="1" dirty="0" smtClean="0">
              <a:solidFill>
                <a:schemeClr val="accent3">
                  <a:lumMod val="60000"/>
                  <a:lumOff val="40000"/>
                </a:schemeClr>
              </a:solidFill>
            </a:rPr>
            <a:t>ホーキンス</a:t>
          </a:r>
        </a:p>
      </dgm:t>
    </dgm:pt>
    <dgm:pt modelId="{874E534C-49AF-40AE-8E0B-6F19A3AFDB12}" type="parTrans" cxnId="{BC44B711-FB8C-43C8-A9CE-E55C06BBBFD8}">
      <dgm:prSet/>
      <dgm:spPr/>
      <dgm:t>
        <a:bodyPr/>
        <a:lstStyle/>
        <a:p>
          <a:pPr algn="ctr"/>
          <a:endParaRPr kumimoji="1" lang="ja-JP" altLang="en-US" b="1"/>
        </a:p>
      </dgm:t>
    </dgm:pt>
    <dgm:pt modelId="{8743D836-4E21-4032-B81A-C27F2043FB55}" type="sibTrans" cxnId="{BC44B711-FB8C-43C8-A9CE-E55C06BBBFD8}">
      <dgm:prSet/>
      <dgm:spPr/>
      <dgm:t>
        <a:bodyPr/>
        <a:lstStyle/>
        <a:p>
          <a:pPr algn="ctr"/>
          <a:endParaRPr kumimoji="1" lang="ja-JP" altLang="en-US" b="1"/>
        </a:p>
      </dgm:t>
    </dgm:pt>
    <dgm:pt modelId="{47BB5A71-A5BF-4655-9E61-A6A3E898D120}">
      <dgm:prSet phldrT="[テキスト]" custT="1"/>
      <dgm:spPr/>
      <dgm:t>
        <a:bodyPr/>
        <a:lstStyle/>
        <a:p>
          <a:pPr algn="ctr"/>
          <a:r>
            <a:rPr lang="ja-JP" altLang="en-US" sz="1800" b="1" dirty="0" smtClean="0">
              <a:latin typeface="メイリオ" pitchFamily="50" charset="-128"/>
              <a:ea typeface="メイリオ" pitchFamily="50" charset="-128"/>
              <a:cs typeface="メイリオ" pitchFamily="50" charset="-128"/>
            </a:rPr>
            <a:t>カラー</a:t>
          </a:r>
          <a:endParaRPr lang="en-US" altLang="ja-JP" sz="1800" b="1" dirty="0" smtClean="0">
            <a:latin typeface="メイリオ" pitchFamily="50" charset="-128"/>
            <a:ea typeface="メイリオ" pitchFamily="50" charset="-128"/>
            <a:cs typeface="メイリオ" pitchFamily="50" charset="-128"/>
          </a:endParaRPr>
        </a:p>
        <a:p>
          <a:pPr algn="ctr"/>
          <a:r>
            <a:rPr lang="ja-JP" altLang="en-US" sz="1400" b="1" dirty="0" smtClean="0">
              <a:solidFill>
                <a:schemeClr val="accent3">
                  <a:lumMod val="60000"/>
                  <a:lumOff val="40000"/>
                </a:schemeClr>
              </a:solidFill>
            </a:rPr>
            <a:t>ブラック</a:t>
          </a:r>
        </a:p>
      </dgm:t>
    </dgm:pt>
    <dgm:pt modelId="{B29F5178-6887-4452-91AD-366667F1C856}" type="parTrans" cxnId="{788C7AF5-5AB5-438E-B278-28790E6C3E21}">
      <dgm:prSet/>
      <dgm:spPr/>
      <dgm:t>
        <a:bodyPr/>
        <a:lstStyle/>
        <a:p>
          <a:pPr algn="ctr"/>
          <a:endParaRPr kumimoji="1" lang="ja-JP" altLang="en-US" b="1"/>
        </a:p>
      </dgm:t>
    </dgm:pt>
    <dgm:pt modelId="{3B807FC1-73C0-4FC2-A314-3401BB423F75}" type="sibTrans" cxnId="{788C7AF5-5AB5-438E-B278-28790E6C3E21}">
      <dgm:prSet/>
      <dgm:spPr/>
      <dgm:t>
        <a:bodyPr/>
        <a:lstStyle/>
        <a:p>
          <a:pPr algn="ctr"/>
          <a:endParaRPr kumimoji="1" lang="ja-JP" altLang="en-US" b="1"/>
        </a:p>
      </dgm:t>
    </dgm:pt>
    <dgm:pt modelId="{F3C312A9-CA5A-4FCD-B030-92942B867A61}">
      <dgm:prSet phldrT="[テキスト]" custT="1"/>
      <dgm:spPr/>
      <dgm:t>
        <a:bodyPr/>
        <a:lstStyle/>
        <a:p>
          <a:pPr algn="ctr"/>
          <a:r>
            <a:rPr lang="ja-JP" altLang="en-US" sz="1800" b="1" dirty="0" smtClean="0">
              <a:latin typeface="メイリオ" pitchFamily="50" charset="-128"/>
              <a:ea typeface="メイリオ" pitchFamily="50" charset="-128"/>
              <a:cs typeface="メイリオ" pitchFamily="50" charset="-128"/>
            </a:rPr>
            <a:t>製造場所</a:t>
          </a:r>
          <a:endParaRPr lang="en-US" altLang="ja-JP" sz="1800" b="1" dirty="0" smtClean="0">
            <a:latin typeface="メイリオ" pitchFamily="50" charset="-128"/>
            <a:ea typeface="メイリオ" pitchFamily="50" charset="-128"/>
            <a:cs typeface="メイリオ" pitchFamily="50" charset="-128"/>
          </a:endParaRPr>
        </a:p>
        <a:p>
          <a:pPr algn="ctr"/>
          <a:r>
            <a:rPr lang="ja-JP" altLang="en-US" sz="1400" b="1" dirty="0" smtClean="0">
              <a:solidFill>
                <a:schemeClr val="accent3">
                  <a:lumMod val="60000"/>
                  <a:lumOff val="40000"/>
                </a:schemeClr>
              </a:solidFill>
            </a:rPr>
            <a:t>インポート</a:t>
          </a:r>
        </a:p>
      </dgm:t>
    </dgm:pt>
    <dgm:pt modelId="{F93BF6FF-EDCF-4230-860A-5BBB98A06C4D}" type="parTrans" cxnId="{A3BB0F32-4D3C-4D26-8FCF-E3B254214989}">
      <dgm:prSet/>
      <dgm:spPr/>
      <dgm:t>
        <a:bodyPr/>
        <a:lstStyle/>
        <a:p>
          <a:pPr algn="ctr"/>
          <a:endParaRPr kumimoji="1" lang="ja-JP" altLang="en-US" b="1"/>
        </a:p>
      </dgm:t>
    </dgm:pt>
    <dgm:pt modelId="{19BA776F-F076-40D4-A6C5-C12278E2FB56}" type="sibTrans" cxnId="{A3BB0F32-4D3C-4D26-8FCF-E3B254214989}">
      <dgm:prSet/>
      <dgm:spPr/>
      <dgm:t>
        <a:bodyPr/>
        <a:lstStyle/>
        <a:p>
          <a:pPr algn="ctr"/>
          <a:endParaRPr kumimoji="1" lang="ja-JP" altLang="en-US" b="1"/>
        </a:p>
      </dgm:t>
    </dgm:pt>
    <dgm:pt modelId="{0B2165D7-CEC2-4994-ABFD-F01CD456B637}">
      <dgm:prSet phldrT="[テキスト]" custT="1"/>
      <dgm:spPr>
        <a:solidFill>
          <a:schemeClr val="accent1">
            <a:lumMod val="75000"/>
          </a:schemeClr>
        </a:solidFill>
      </dgm:spPr>
      <dgm:t>
        <a:bodyPr/>
        <a:lstStyle/>
        <a:p>
          <a:pPr algn="ctr"/>
          <a:r>
            <a:rPr lang="ja-JP" altLang="en-US" sz="1800" b="1" dirty="0" smtClean="0">
              <a:latin typeface="メイリオ" pitchFamily="50" charset="-128"/>
              <a:ea typeface="メイリオ" pitchFamily="50" charset="-128"/>
              <a:cs typeface="メイリオ" pitchFamily="50" charset="-128"/>
            </a:rPr>
            <a:t>品質</a:t>
          </a:r>
          <a:endParaRPr lang="en-US" altLang="ja-JP" sz="1800" b="1" dirty="0" smtClean="0">
            <a:latin typeface="メイリオ" pitchFamily="50" charset="-128"/>
            <a:ea typeface="メイリオ" pitchFamily="50" charset="-128"/>
            <a:cs typeface="メイリオ" pitchFamily="50" charset="-128"/>
          </a:endParaRPr>
        </a:p>
        <a:p>
          <a:pPr algn="ctr"/>
          <a:r>
            <a:rPr lang="ja-JP" altLang="en-US" sz="1400" b="1" dirty="0" smtClean="0">
              <a:solidFill>
                <a:schemeClr val="accent3">
                  <a:lumMod val="60000"/>
                  <a:lumOff val="40000"/>
                </a:schemeClr>
              </a:solidFill>
            </a:rPr>
            <a:t>軽い</a:t>
          </a:r>
        </a:p>
      </dgm:t>
    </dgm:pt>
    <dgm:pt modelId="{32BE206F-5E64-4AE1-8005-F7237D07D817}" type="parTrans" cxnId="{D2211CF5-F610-4F16-8341-ECBEFB9413E3}">
      <dgm:prSet/>
      <dgm:spPr/>
      <dgm:t>
        <a:bodyPr/>
        <a:lstStyle/>
        <a:p>
          <a:pPr algn="ctr"/>
          <a:endParaRPr kumimoji="1" lang="ja-JP" altLang="en-US" b="1"/>
        </a:p>
      </dgm:t>
    </dgm:pt>
    <dgm:pt modelId="{6D321C6A-4B00-4E2C-AD99-7EF3DFC1F1D0}" type="sibTrans" cxnId="{D2211CF5-F610-4F16-8341-ECBEFB9413E3}">
      <dgm:prSet/>
      <dgm:spPr/>
      <dgm:t>
        <a:bodyPr/>
        <a:lstStyle/>
        <a:p>
          <a:pPr algn="ctr"/>
          <a:endParaRPr kumimoji="1" lang="ja-JP" altLang="en-US" b="1"/>
        </a:p>
      </dgm:t>
    </dgm:pt>
    <dgm:pt modelId="{FDFE4450-B046-4C76-922C-67FDD232F5F4}">
      <dgm:prSet phldrT="[テキスト]" custT="1"/>
      <dgm:spPr>
        <a:solidFill>
          <a:schemeClr val="accent1">
            <a:lumMod val="75000"/>
          </a:schemeClr>
        </a:solidFill>
      </dgm:spPr>
      <dgm:t>
        <a:bodyPr/>
        <a:lstStyle/>
        <a:p>
          <a:pPr algn="ctr"/>
          <a:r>
            <a:rPr lang="ja-JP" altLang="en-US" sz="1800" b="1" dirty="0" smtClean="0">
              <a:latin typeface="メイリオ" pitchFamily="50" charset="-128"/>
              <a:ea typeface="メイリオ" pitchFamily="50" charset="-128"/>
              <a:cs typeface="メイリオ" pitchFamily="50" charset="-128"/>
            </a:rPr>
            <a:t>その他</a:t>
          </a:r>
          <a:endParaRPr lang="en-US" altLang="ja-JP" sz="1400" b="1" dirty="0" smtClean="0">
            <a:latin typeface="メイリオ" pitchFamily="50" charset="-128"/>
            <a:ea typeface="メイリオ" pitchFamily="50" charset="-128"/>
            <a:cs typeface="メイリオ" pitchFamily="50" charset="-128"/>
          </a:endParaRPr>
        </a:p>
        <a:p>
          <a:pPr algn="ctr"/>
          <a:endParaRPr kumimoji="1" lang="ja-JP" altLang="en-US" sz="1400" b="1" dirty="0"/>
        </a:p>
      </dgm:t>
    </dgm:pt>
    <dgm:pt modelId="{91E781FE-DD35-4575-A421-DD76E69E6BE3}" type="parTrans" cxnId="{A5E4D2AE-3AA8-4C88-9786-8B0922A47142}">
      <dgm:prSet/>
      <dgm:spPr/>
      <dgm:t>
        <a:bodyPr/>
        <a:lstStyle/>
        <a:p>
          <a:pPr algn="ctr"/>
          <a:endParaRPr kumimoji="1" lang="ja-JP" altLang="en-US" b="1"/>
        </a:p>
      </dgm:t>
    </dgm:pt>
    <dgm:pt modelId="{9756470A-3964-4695-BB2D-900CF7C74894}" type="sibTrans" cxnId="{A5E4D2AE-3AA8-4C88-9786-8B0922A47142}">
      <dgm:prSet/>
      <dgm:spPr/>
      <dgm:t>
        <a:bodyPr/>
        <a:lstStyle/>
        <a:p>
          <a:pPr algn="ctr"/>
          <a:endParaRPr kumimoji="1" lang="ja-JP" altLang="en-US" b="1"/>
        </a:p>
      </dgm:t>
    </dgm:pt>
    <dgm:pt modelId="{1460236F-1665-448C-AA6C-EE42E8C97B94}" type="pres">
      <dgm:prSet presAssocID="{AD007AC3-2502-42C2-92C5-F5153A30C590}" presName="diagram" presStyleCnt="0">
        <dgm:presLayoutVars>
          <dgm:dir/>
          <dgm:resizeHandles val="exact"/>
        </dgm:presLayoutVars>
      </dgm:prSet>
      <dgm:spPr/>
      <dgm:t>
        <a:bodyPr/>
        <a:lstStyle/>
        <a:p>
          <a:endParaRPr kumimoji="1" lang="ja-JP" altLang="en-US"/>
        </a:p>
      </dgm:t>
    </dgm:pt>
    <dgm:pt modelId="{6EE46A5D-C0E7-46EB-BF2D-9B0FF6F3DC68}" type="pres">
      <dgm:prSet presAssocID="{F94F8342-E6FD-4D42-87B7-58A42FFCEEAE}" presName="node" presStyleLbl="node1" presStyleIdx="0" presStyleCnt="14">
        <dgm:presLayoutVars>
          <dgm:bulletEnabled val="1"/>
        </dgm:presLayoutVars>
      </dgm:prSet>
      <dgm:spPr/>
      <dgm:t>
        <a:bodyPr/>
        <a:lstStyle/>
        <a:p>
          <a:endParaRPr kumimoji="1" lang="ja-JP" altLang="en-US"/>
        </a:p>
      </dgm:t>
    </dgm:pt>
    <dgm:pt modelId="{704588BC-CF01-4AC9-B804-4BD17886386B}" type="pres">
      <dgm:prSet presAssocID="{57901EDD-9EAE-4488-B647-0435444D77CC}" presName="sibTrans" presStyleCnt="0"/>
      <dgm:spPr/>
      <dgm:t>
        <a:bodyPr/>
        <a:lstStyle/>
        <a:p>
          <a:endParaRPr kumimoji="1" lang="ja-JP" altLang="en-US"/>
        </a:p>
      </dgm:t>
    </dgm:pt>
    <dgm:pt modelId="{1B284693-F99E-4FBC-8603-3FFBE0A7CC32}" type="pres">
      <dgm:prSet presAssocID="{CF5C963F-BFA2-4692-9A98-264E16CBDCB5}" presName="node" presStyleLbl="node1" presStyleIdx="1" presStyleCnt="14">
        <dgm:presLayoutVars>
          <dgm:bulletEnabled val="1"/>
        </dgm:presLayoutVars>
      </dgm:prSet>
      <dgm:spPr/>
      <dgm:t>
        <a:bodyPr/>
        <a:lstStyle/>
        <a:p>
          <a:endParaRPr kumimoji="1" lang="ja-JP" altLang="en-US"/>
        </a:p>
      </dgm:t>
    </dgm:pt>
    <dgm:pt modelId="{B084EB59-4B86-4D37-819B-8F34B15E76A4}" type="pres">
      <dgm:prSet presAssocID="{1DAFB9A8-9116-4337-BABA-2A687BDF1AD6}" presName="sibTrans" presStyleCnt="0"/>
      <dgm:spPr/>
      <dgm:t>
        <a:bodyPr/>
        <a:lstStyle/>
        <a:p>
          <a:endParaRPr kumimoji="1" lang="ja-JP" altLang="en-US"/>
        </a:p>
      </dgm:t>
    </dgm:pt>
    <dgm:pt modelId="{DBDE2E7B-8B2B-41FC-B089-878AFCA5F661}" type="pres">
      <dgm:prSet presAssocID="{60C86DE8-B29D-41DF-AD8D-C958C0EA73C7}" presName="node" presStyleLbl="node1" presStyleIdx="2" presStyleCnt="14">
        <dgm:presLayoutVars>
          <dgm:bulletEnabled val="1"/>
        </dgm:presLayoutVars>
      </dgm:prSet>
      <dgm:spPr/>
      <dgm:t>
        <a:bodyPr/>
        <a:lstStyle/>
        <a:p>
          <a:endParaRPr kumimoji="1" lang="ja-JP" altLang="en-US"/>
        </a:p>
      </dgm:t>
    </dgm:pt>
    <dgm:pt modelId="{EEDBA4F2-BE6E-4D12-B13C-38CA56AB07BF}" type="pres">
      <dgm:prSet presAssocID="{291D8446-6948-4D1C-9550-50D472BC1A73}" presName="sibTrans" presStyleCnt="0"/>
      <dgm:spPr/>
      <dgm:t>
        <a:bodyPr/>
        <a:lstStyle/>
        <a:p>
          <a:endParaRPr kumimoji="1" lang="ja-JP" altLang="en-US"/>
        </a:p>
      </dgm:t>
    </dgm:pt>
    <dgm:pt modelId="{2AFD9508-B5AB-4865-AF94-2433AF6BF5FE}" type="pres">
      <dgm:prSet presAssocID="{17D87825-1AC6-4F30-A652-96C3D73DCBF6}" presName="node" presStyleLbl="node1" presStyleIdx="3" presStyleCnt="14">
        <dgm:presLayoutVars>
          <dgm:bulletEnabled val="1"/>
        </dgm:presLayoutVars>
      </dgm:prSet>
      <dgm:spPr/>
      <dgm:t>
        <a:bodyPr/>
        <a:lstStyle/>
        <a:p>
          <a:endParaRPr kumimoji="1" lang="ja-JP" altLang="en-US"/>
        </a:p>
      </dgm:t>
    </dgm:pt>
    <dgm:pt modelId="{5CA0C623-2E25-4FD1-95BB-1B4E9578B1BC}" type="pres">
      <dgm:prSet presAssocID="{BDB4A1BB-6967-4307-A801-1788FA102E41}" presName="sibTrans" presStyleCnt="0"/>
      <dgm:spPr/>
      <dgm:t>
        <a:bodyPr/>
        <a:lstStyle/>
        <a:p>
          <a:endParaRPr kumimoji="1" lang="ja-JP" altLang="en-US"/>
        </a:p>
      </dgm:t>
    </dgm:pt>
    <dgm:pt modelId="{1C7F7337-92F0-4814-A30D-10AC93248D85}" type="pres">
      <dgm:prSet presAssocID="{60BC43DC-ED8D-45DE-A2D6-9A8D97F78D94}" presName="node" presStyleLbl="node1" presStyleIdx="4" presStyleCnt="14">
        <dgm:presLayoutVars>
          <dgm:bulletEnabled val="1"/>
        </dgm:presLayoutVars>
      </dgm:prSet>
      <dgm:spPr/>
      <dgm:t>
        <a:bodyPr/>
        <a:lstStyle/>
        <a:p>
          <a:endParaRPr kumimoji="1" lang="ja-JP" altLang="en-US"/>
        </a:p>
      </dgm:t>
    </dgm:pt>
    <dgm:pt modelId="{FAECAAB1-4D13-487E-8BAD-429C03D37B70}" type="pres">
      <dgm:prSet presAssocID="{C4AB8A26-A0BB-47BF-8606-B12B4625C504}" presName="sibTrans" presStyleCnt="0"/>
      <dgm:spPr/>
      <dgm:t>
        <a:bodyPr/>
        <a:lstStyle/>
        <a:p>
          <a:endParaRPr kumimoji="1" lang="ja-JP" altLang="en-US"/>
        </a:p>
      </dgm:t>
    </dgm:pt>
    <dgm:pt modelId="{469B7AC6-4AFD-4FCB-965B-BFE804DBDF27}" type="pres">
      <dgm:prSet presAssocID="{A53FB576-0EF5-41A9-A6AA-C6A03B55A9E2}" presName="node" presStyleLbl="node1" presStyleIdx="5" presStyleCnt="14">
        <dgm:presLayoutVars>
          <dgm:bulletEnabled val="1"/>
        </dgm:presLayoutVars>
      </dgm:prSet>
      <dgm:spPr/>
      <dgm:t>
        <a:bodyPr/>
        <a:lstStyle/>
        <a:p>
          <a:endParaRPr kumimoji="1" lang="ja-JP" altLang="en-US"/>
        </a:p>
      </dgm:t>
    </dgm:pt>
    <dgm:pt modelId="{8920E605-26F6-4F4E-9033-24DFC44C9481}" type="pres">
      <dgm:prSet presAssocID="{7ADA5636-5F72-4DCF-8E8A-18B62FEB6EB9}" presName="sibTrans" presStyleCnt="0"/>
      <dgm:spPr/>
      <dgm:t>
        <a:bodyPr/>
        <a:lstStyle/>
        <a:p>
          <a:endParaRPr kumimoji="1" lang="ja-JP" altLang="en-US"/>
        </a:p>
      </dgm:t>
    </dgm:pt>
    <dgm:pt modelId="{F4269100-12A3-4D26-93EA-6EA308053335}" type="pres">
      <dgm:prSet presAssocID="{4D0CA6E5-EA61-48A0-867E-02BB0EFB8370}" presName="node" presStyleLbl="node1" presStyleIdx="6" presStyleCnt="14">
        <dgm:presLayoutVars>
          <dgm:bulletEnabled val="1"/>
        </dgm:presLayoutVars>
      </dgm:prSet>
      <dgm:spPr/>
      <dgm:t>
        <a:bodyPr/>
        <a:lstStyle/>
        <a:p>
          <a:endParaRPr kumimoji="1" lang="ja-JP" altLang="en-US"/>
        </a:p>
      </dgm:t>
    </dgm:pt>
    <dgm:pt modelId="{294F2603-3FB4-4E01-B3F7-DFE38466595B}" type="pres">
      <dgm:prSet presAssocID="{92DA5EA2-F91F-4CB4-86A8-BFE4198904CF}" presName="sibTrans" presStyleCnt="0"/>
      <dgm:spPr/>
      <dgm:t>
        <a:bodyPr/>
        <a:lstStyle/>
        <a:p>
          <a:endParaRPr kumimoji="1" lang="ja-JP" altLang="en-US"/>
        </a:p>
      </dgm:t>
    </dgm:pt>
    <dgm:pt modelId="{05F4EDC5-AB7D-4649-B359-5DF757FF35A7}" type="pres">
      <dgm:prSet presAssocID="{A7D1575F-57C1-4361-B80E-94CE3DF080A2}" presName="node" presStyleLbl="node1" presStyleIdx="7" presStyleCnt="14">
        <dgm:presLayoutVars>
          <dgm:bulletEnabled val="1"/>
        </dgm:presLayoutVars>
      </dgm:prSet>
      <dgm:spPr/>
      <dgm:t>
        <a:bodyPr/>
        <a:lstStyle/>
        <a:p>
          <a:endParaRPr kumimoji="1" lang="ja-JP" altLang="en-US"/>
        </a:p>
      </dgm:t>
    </dgm:pt>
    <dgm:pt modelId="{BC11607C-D08A-448D-ACD0-159231E55D14}" type="pres">
      <dgm:prSet presAssocID="{B97FF1EA-7883-48AA-908E-7AB027DD496E}" presName="sibTrans" presStyleCnt="0"/>
      <dgm:spPr/>
      <dgm:t>
        <a:bodyPr/>
        <a:lstStyle/>
        <a:p>
          <a:endParaRPr kumimoji="1" lang="ja-JP" altLang="en-US"/>
        </a:p>
      </dgm:t>
    </dgm:pt>
    <dgm:pt modelId="{E5BB2B28-38F6-4804-833D-2C545D8AD795}" type="pres">
      <dgm:prSet presAssocID="{23A0CF6C-0AD3-433B-A5BE-E3155F3A7CEB}" presName="node" presStyleLbl="node1" presStyleIdx="8" presStyleCnt="14">
        <dgm:presLayoutVars>
          <dgm:bulletEnabled val="1"/>
        </dgm:presLayoutVars>
      </dgm:prSet>
      <dgm:spPr/>
      <dgm:t>
        <a:bodyPr/>
        <a:lstStyle/>
        <a:p>
          <a:endParaRPr kumimoji="1" lang="ja-JP" altLang="en-US"/>
        </a:p>
      </dgm:t>
    </dgm:pt>
    <dgm:pt modelId="{E5B86DBC-F251-445B-9432-EF8B7EA4C728}" type="pres">
      <dgm:prSet presAssocID="{8C490BBC-EA59-48CA-81ED-71D49FEB9FA8}" presName="sibTrans" presStyleCnt="0"/>
      <dgm:spPr/>
      <dgm:t>
        <a:bodyPr/>
        <a:lstStyle/>
        <a:p>
          <a:endParaRPr kumimoji="1" lang="ja-JP" altLang="en-US"/>
        </a:p>
      </dgm:t>
    </dgm:pt>
    <dgm:pt modelId="{58E50DDE-02DC-42FD-B1BC-FDD36A3DEF31}" type="pres">
      <dgm:prSet presAssocID="{59555205-FCFE-4937-B237-53B2EB587971}" presName="node" presStyleLbl="node1" presStyleIdx="9" presStyleCnt="14">
        <dgm:presLayoutVars>
          <dgm:bulletEnabled val="1"/>
        </dgm:presLayoutVars>
      </dgm:prSet>
      <dgm:spPr/>
      <dgm:t>
        <a:bodyPr/>
        <a:lstStyle/>
        <a:p>
          <a:endParaRPr kumimoji="1" lang="ja-JP" altLang="en-US"/>
        </a:p>
      </dgm:t>
    </dgm:pt>
    <dgm:pt modelId="{741F61F3-B799-4C74-83DC-403CC479C8CE}" type="pres">
      <dgm:prSet presAssocID="{8743D836-4E21-4032-B81A-C27F2043FB55}" presName="sibTrans" presStyleCnt="0"/>
      <dgm:spPr/>
      <dgm:t>
        <a:bodyPr/>
        <a:lstStyle/>
        <a:p>
          <a:endParaRPr kumimoji="1" lang="ja-JP" altLang="en-US"/>
        </a:p>
      </dgm:t>
    </dgm:pt>
    <dgm:pt modelId="{2B764F7B-0D44-4AB5-8F19-82C9828053B0}" type="pres">
      <dgm:prSet presAssocID="{47BB5A71-A5BF-4655-9E61-A6A3E898D120}" presName="node" presStyleLbl="node1" presStyleIdx="10" presStyleCnt="14">
        <dgm:presLayoutVars>
          <dgm:bulletEnabled val="1"/>
        </dgm:presLayoutVars>
      </dgm:prSet>
      <dgm:spPr/>
      <dgm:t>
        <a:bodyPr/>
        <a:lstStyle/>
        <a:p>
          <a:endParaRPr kumimoji="1" lang="ja-JP" altLang="en-US"/>
        </a:p>
      </dgm:t>
    </dgm:pt>
    <dgm:pt modelId="{9DFF8433-28F0-42E0-92CF-136F407641CE}" type="pres">
      <dgm:prSet presAssocID="{3B807FC1-73C0-4FC2-A314-3401BB423F75}" presName="sibTrans" presStyleCnt="0"/>
      <dgm:spPr/>
      <dgm:t>
        <a:bodyPr/>
        <a:lstStyle/>
        <a:p>
          <a:endParaRPr kumimoji="1" lang="ja-JP" altLang="en-US"/>
        </a:p>
      </dgm:t>
    </dgm:pt>
    <dgm:pt modelId="{CD3835AE-E266-4FD8-A91A-0972D7A4066D}" type="pres">
      <dgm:prSet presAssocID="{F3C312A9-CA5A-4FCD-B030-92942B867A61}" presName="node" presStyleLbl="node1" presStyleIdx="11" presStyleCnt="14">
        <dgm:presLayoutVars>
          <dgm:bulletEnabled val="1"/>
        </dgm:presLayoutVars>
      </dgm:prSet>
      <dgm:spPr/>
      <dgm:t>
        <a:bodyPr/>
        <a:lstStyle/>
        <a:p>
          <a:endParaRPr kumimoji="1" lang="ja-JP" altLang="en-US"/>
        </a:p>
      </dgm:t>
    </dgm:pt>
    <dgm:pt modelId="{6EB57F94-5B61-4B81-B625-650EAB31233D}" type="pres">
      <dgm:prSet presAssocID="{19BA776F-F076-40D4-A6C5-C12278E2FB56}" presName="sibTrans" presStyleCnt="0"/>
      <dgm:spPr/>
      <dgm:t>
        <a:bodyPr/>
        <a:lstStyle/>
        <a:p>
          <a:endParaRPr kumimoji="1" lang="ja-JP" altLang="en-US"/>
        </a:p>
      </dgm:t>
    </dgm:pt>
    <dgm:pt modelId="{8B064F19-FC27-4252-B81E-DCD424E31A44}" type="pres">
      <dgm:prSet presAssocID="{0B2165D7-CEC2-4994-ABFD-F01CD456B637}" presName="node" presStyleLbl="node1" presStyleIdx="12" presStyleCnt="14">
        <dgm:presLayoutVars>
          <dgm:bulletEnabled val="1"/>
        </dgm:presLayoutVars>
      </dgm:prSet>
      <dgm:spPr/>
      <dgm:t>
        <a:bodyPr/>
        <a:lstStyle/>
        <a:p>
          <a:endParaRPr kumimoji="1" lang="ja-JP" altLang="en-US"/>
        </a:p>
      </dgm:t>
    </dgm:pt>
    <dgm:pt modelId="{E7517EEA-CE46-49BF-BE9F-F1921F9158B7}" type="pres">
      <dgm:prSet presAssocID="{6D321C6A-4B00-4E2C-AD99-7EF3DFC1F1D0}" presName="sibTrans" presStyleCnt="0"/>
      <dgm:spPr/>
      <dgm:t>
        <a:bodyPr/>
        <a:lstStyle/>
        <a:p>
          <a:endParaRPr kumimoji="1" lang="ja-JP" altLang="en-US"/>
        </a:p>
      </dgm:t>
    </dgm:pt>
    <dgm:pt modelId="{D105985E-515D-442A-A34B-6472F5F218C4}" type="pres">
      <dgm:prSet presAssocID="{FDFE4450-B046-4C76-922C-67FDD232F5F4}" presName="node" presStyleLbl="node1" presStyleIdx="13" presStyleCnt="14">
        <dgm:presLayoutVars>
          <dgm:bulletEnabled val="1"/>
        </dgm:presLayoutVars>
      </dgm:prSet>
      <dgm:spPr/>
      <dgm:t>
        <a:bodyPr/>
        <a:lstStyle/>
        <a:p>
          <a:endParaRPr kumimoji="1" lang="ja-JP" altLang="en-US"/>
        </a:p>
      </dgm:t>
    </dgm:pt>
  </dgm:ptLst>
  <dgm:cxnLst>
    <dgm:cxn modelId="{3F8CEC22-7BDA-4397-975E-C35DCC2295C1}" srcId="{AD007AC3-2502-42C2-92C5-F5153A30C590}" destId="{60C86DE8-B29D-41DF-AD8D-C958C0EA73C7}" srcOrd="2" destOrd="0" parTransId="{9C67CEB3-CCF1-4D2B-AFC3-30C024C42F2C}" sibTransId="{291D8446-6948-4D1C-9550-50D472BC1A73}"/>
    <dgm:cxn modelId="{D13EA4F7-A23B-4CED-B530-58EFD89BD000}" srcId="{AD007AC3-2502-42C2-92C5-F5153A30C590}" destId="{60BC43DC-ED8D-45DE-A2D6-9A8D97F78D94}" srcOrd="4" destOrd="0" parTransId="{B3867BF8-4D62-4ABC-ACEC-0A9F0F401D00}" sibTransId="{C4AB8A26-A0BB-47BF-8606-B12B4625C504}"/>
    <dgm:cxn modelId="{8D8196F2-DF5E-4ADD-BF6A-F699FD6F8079}" type="presOf" srcId="{F94F8342-E6FD-4D42-87B7-58A42FFCEEAE}" destId="{6EE46A5D-C0E7-46EB-BF2D-9B0FF6F3DC68}" srcOrd="0" destOrd="0" presId="urn:microsoft.com/office/officeart/2005/8/layout/default"/>
    <dgm:cxn modelId="{8E1D474A-A987-4D2F-8638-E93794C7BE94}" type="presOf" srcId="{60BC43DC-ED8D-45DE-A2D6-9A8D97F78D94}" destId="{1C7F7337-92F0-4814-A30D-10AC93248D85}" srcOrd="0" destOrd="0" presId="urn:microsoft.com/office/officeart/2005/8/layout/default"/>
    <dgm:cxn modelId="{0F96789D-B780-43C6-891A-52631EB1390A}" srcId="{AD007AC3-2502-42C2-92C5-F5153A30C590}" destId="{17D87825-1AC6-4F30-A652-96C3D73DCBF6}" srcOrd="3" destOrd="0" parTransId="{F46DEF32-85AA-475B-918E-B17E6CAFBBC8}" sibTransId="{BDB4A1BB-6967-4307-A801-1788FA102E41}"/>
    <dgm:cxn modelId="{E7343228-89A0-44A2-96E6-6326415B04AA}" type="presOf" srcId="{A7D1575F-57C1-4361-B80E-94CE3DF080A2}" destId="{05F4EDC5-AB7D-4649-B359-5DF757FF35A7}" srcOrd="0" destOrd="0" presId="urn:microsoft.com/office/officeart/2005/8/layout/default"/>
    <dgm:cxn modelId="{7D5694E4-A8BE-49E1-857E-166364D655EC}" type="presOf" srcId="{60C86DE8-B29D-41DF-AD8D-C958C0EA73C7}" destId="{DBDE2E7B-8B2B-41FC-B089-878AFCA5F661}" srcOrd="0" destOrd="0" presId="urn:microsoft.com/office/officeart/2005/8/layout/default"/>
    <dgm:cxn modelId="{FB012D8A-9CC3-4E06-AA57-CDB1A188F45E}" type="presOf" srcId="{47BB5A71-A5BF-4655-9E61-A6A3E898D120}" destId="{2B764F7B-0D44-4AB5-8F19-82C9828053B0}" srcOrd="0" destOrd="0" presId="urn:microsoft.com/office/officeart/2005/8/layout/default"/>
    <dgm:cxn modelId="{4E6C6ED0-DE9F-4F16-8247-9254D458AA65}" type="presOf" srcId="{17D87825-1AC6-4F30-A652-96C3D73DCBF6}" destId="{2AFD9508-B5AB-4865-AF94-2433AF6BF5FE}" srcOrd="0" destOrd="0" presId="urn:microsoft.com/office/officeart/2005/8/layout/default"/>
    <dgm:cxn modelId="{7DCD1BFC-B38C-4868-8B74-9542F5CF6ED3}" type="presOf" srcId="{23A0CF6C-0AD3-433B-A5BE-E3155F3A7CEB}" destId="{E5BB2B28-38F6-4804-833D-2C545D8AD795}" srcOrd="0" destOrd="0" presId="urn:microsoft.com/office/officeart/2005/8/layout/default"/>
    <dgm:cxn modelId="{A3BB0F32-4D3C-4D26-8FCF-E3B254214989}" srcId="{AD007AC3-2502-42C2-92C5-F5153A30C590}" destId="{F3C312A9-CA5A-4FCD-B030-92942B867A61}" srcOrd="11" destOrd="0" parTransId="{F93BF6FF-EDCF-4230-860A-5BBB98A06C4D}" sibTransId="{19BA776F-F076-40D4-A6C5-C12278E2FB56}"/>
    <dgm:cxn modelId="{F60645CD-8637-4ACE-905D-B11C3DB9797F}" type="presOf" srcId="{CF5C963F-BFA2-4692-9A98-264E16CBDCB5}" destId="{1B284693-F99E-4FBC-8603-3FFBE0A7CC32}" srcOrd="0" destOrd="0" presId="urn:microsoft.com/office/officeart/2005/8/layout/default"/>
    <dgm:cxn modelId="{EAF6365D-EEEC-4F0B-828E-544661CD509F}" type="presOf" srcId="{A53FB576-0EF5-41A9-A6AA-C6A03B55A9E2}" destId="{469B7AC6-4AFD-4FCB-965B-BFE804DBDF27}" srcOrd="0" destOrd="0" presId="urn:microsoft.com/office/officeart/2005/8/layout/default"/>
    <dgm:cxn modelId="{B7FC24C1-7552-4E83-9B7D-145FABCEB279}" type="presOf" srcId="{4D0CA6E5-EA61-48A0-867E-02BB0EFB8370}" destId="{F4269100-12A3-4D26-93EA-6EA308053335}" srcOrd="0" destOrd="0" presId="urn:microsoft.com/office/officeart/2005/8/layout/default"/>
    <dgm:cxn modelId="{BC365FDB-E255-4AC4-AF0B-A4C3ADF8CCD6}" type="presOf" srcId="{0B2165D7-CEC2-4994-ABFD-F01CD456B637}" destId="{8B064F19-FC27-4252-B81E-DCD424E31A44}" srcOrd="0" destOrd="0" presId="urn:microsoft.com/office/officeart/2005/8/layout/default"/>
    <dgm:cxn modelId="{698187AC-7761-4AAC-9A69-BC15ECB2F66D}" type="presOf" srcId="{FDFE4450-B046-4C76-922C-67FDD232F5F4}" destId="{D105985E-515D-442A-A34B-6472F5F218C4}" srcOrd="0" destOrd="0" presId="urn:microsoft.com/office/officeart/2005/8/layout/default"/>
    <dgm:cxn modelId="{3EC7FAA9-C693-4658-9D83-82F80FB7ACE1}" type="presOf" srcId="{AD007AC3-2502-42C2-92C5-F5153A30C590}" destId="{1460236F-1665-448C-AA6C-EE42E8C97B94}" srcOrd="0" destOrd="0" presId="urn:microsoft.com/office/officeart/2005/8/layout/default"/>
    <dgm:cxn modelId="{CAEFC562-354F-4930-BB8A-3729C068A84C}" srcId="{AD007AC3-2502-42C2-92C5-F5153A30C590}" destId="{F94F8342-E6FD-4D42-87B7-58A42FFCEEAE}" srcOrd="0" destOrd="0" parTransId="{6F211D61-2F7B-4404-83D9-D4D5DB5C7274}" sibTransId="{57901EDD-9EAE-4488-B647-0435444D77CC}"/>
    <dgm:cxn modelId="{0DE74A66-AEF5-4A60-A515-E18414341A28}" srcId="{AD007AC3-2502-42C2-92C5-F5153A30C590}" destId="{4D0CA6E5-EA61-48A0-867E-02BB0EFB8370}" srcOrd="6" destOrd="0" parTransId="{3C837AC9-4C68-4028-BD6D-C2E46586E7B0}" sibTransId="{92DA5EA2-F91F-4CB4-86A8-BFE4198904CF}"/>
    <dgm:cxn modelId="{61A0D034-1D98-4F4B-9DB9-22A83C99493D}" srcId="{AD007AC3-2502-42C2-92C5-F5153A30C590}" destId="{23A0CF6C-0AD3-433B-A5BE-E3155F3A7CEB}" srcOrd="8" destOrd="0" parTransId="{83711DDE-5FDB-47D5-838F-6D8B27A4E148}" sibTransId="{8C490BBC-EA59-48CA-81ED-71D49FEB9FA8}"/>
    <dgm:cxn modelId="{1F6F2C6C-FC1B-478D-97D1-653D90645CDF}" type="presOf" srcId="{F3C312A9-CA5A-4FCD-B030-92942B867A61}" destId="{CD3835AE-E266-4FD8-A91A-0972D7A4066D}" srcOrd="0" destOrd="0" presId="urn:microsoft.com/office/officeart/2005/8/layout/default"/>
    <dgm:cxn modelId="{A5E4D2AE-3AA8-4C88-9786-8B0922A47142}" srcId="{AD007AC3-2502-42C2-92C5-F5153A30C590}" destId="{FDFE4450-B046-4C76-922C-67FDD232F5F4}" srcOrd="13" destOrd="0" parTransId="{91E781FE-DD35-4575-A421-DD76E69E6BE3}" sibTransId="{9756470A-3964-4695-BB2D-900CF7C74894}"/>
    <dgm:cxn modelId="{13F5807D-E7F6-4889-9D46-838C46AC5858}" srcId="{AD007AC3-2502-42C2-92C5-F5153A30C590}" destId="{A53FB576-0EF5-41A9-A6AA-C6A03B55A9E2}" srcOrd="5" destOrd="0" parTransId="{F2CA7751-793A-47EE-97F5-941B07B04392}" sibTransId="{7ADA5636-5F72-4DCF-8E8A-18B62FEB6EB9}"/>
    <dgm:cxn modelId="{919A2932-3DAA-4C53-A7FF-C79FBBABAEB2}" srcId="{AD007AC3-2502-42C2-92C5-F5153A30C590}" destId="{CF5C963F-BFA2-4692-9A98-264E16CBDCB5}" srcOrd="1" destOrd="0" parTransId="{57E3F197-E188-4193-AEFC-339487181838}" sibTransId="{1DAFB9A8-9116-4337-BABA-2A687BDF1AD6}"/>
    <dgm:cxn modelId="{788C7AF5-5AB5-438E-B278-28790E6C3E21}" srcId="{AD007AC3-2502-42C2-92C5-F5153A30C590}" destId="{47BB5A71-A5BF-4655-9E61-A6A3E898D120}" srcOrd="10" destOrd="0" parTransId="{B29F5178-6887-4452-91AD-366667F1C856}" sibTransId="{3B807FC1-73C0-4FC2-A314-3401BB423F75}"/>
    <dgm:cxn modelId="{BC44B711-FB8C-43C8-A9CE-E55C06BBBFD8}" srcId="{AD007AC3-2502-42C2-92C5-F5153A30C590}" destId="{59555205-FCFE-4937-B237-53B2EB587971}" srcOrd="9" destOrd="0" parTransId="{874E534C-49AF-40AE-8E0B-6F19A3AFDB12}" sibTransId="{8743D836-4E21-4032-B81A-C27F2043FB55}"/>
    <dgm:cxn modelId="{CF096709-F760-454C-A8F5-6E035D8402E2}" type="presOf" srcId="{59555205-FCFE-4937-B237-53B2EB587971}" destId="{58E50DDE-02DC-42FD-B1BC-FDD36A3DEF31}" srcOrd="0" destOrd="0" presId="urn:microsoft.com/office/officeart/2005/8/layout/default"/>
    <dgm:cxn modelId="{D2211CF5-F610-4F16-8341-ECBEFB9413E3}" srcId="{AD007AC3-2502-42C2-92C5-F5153A30C590}" destId="{0B2165D7-CEC2-4994-ABFD-F01CD456B637}" srcOrd="12" destOrd="0" parTransId="{32BE206F-5E64-4AE1-8005-F7237D07D817}" sibTransId="{6D321C6A-4B00-4E2C-AD99-7EF3DFC1F1D0}"/>
    <dgm:cxn modelId="{D1141337-00F8-4F7A-A913-59FAF8C890EF}" srcId="{AD007AC3-2502-42C2-92C5-F5153A30C590}" destId="{A7D1575F-57C1-4361-B80E-94CE3DF080A2}" srcOrd="7" destOrd="0" parTransId="{9D3F253C-7103-41AA-8939-710BE8765BAB}" sibTransId="{B97FF1EA-7883-48AA-908E-7AB027DD496E}"/>
    <dgm:cxn modelId="{7976B270-C93A-4BD0-8EC0-D167E6B982D0}" type="presParOf" srcId="{1460236F-1665-448C-AA6C-EE42E8C97B94}" destId="{6EE46A5D-C0E7-46EB-BF2D-9B0FF6F3DC68}" srcOrd="0" destOrd="0" presId="urn:microsoft.com/office/officeart/2005/8/layout/default"/>
    <dgm:cxn modelId="{E4AACDB6-C181-42D7-B618-CD2605DC2EAA}" type="presParOf" srcId="{1460236F-1665-448C-AA6C-EE42E8C97B94}" destId="{704588BC-CF01-4AC9-B804-4BD17886386B}" srcOrd="1" destOrd="0" presId="urn:microsoft.com/office/officeart/2005/8/layout/default"/>
    <dgm:cxn modelId="{0E9A8A57-BBA9-4102-87E3-958BDA5BD8DE}" type="presParOf" srcId="{1460236F-1665-448C-AA6C-EE42E8C97B94}" destId="{1B284693-F99E-4FBC-8603-3FFBE0A7CC32}" srcOrd="2" destOrd="0" presId="urn:microsoft.com/office/officeart/2005/8/layout/default"/>
    <dgm:cxn modelId="{556B74B3-EA02-454D-AD4A-FADCDFBD8DED}" type="presParOf" srcId="{1460236F-1665-448C-AA6C-EE42E8C97B94}" destId="{B084EB59-4B86-4D37-819B-8F34B15E76A4}" srcOrd="3" destOrd="0" presId="urn:microsoft.com/office/officeart/2005/8/layout/default"/>
    <dgm:cxn modelId="{55690B87-DE81-433F-9BF4-D14073E413F8}" type="presParOf" srcId="{1460236F-1665-448C-AA6C-EE42E8C97B94}" destId="{DBDE2E7B-8B2B-41FC-B089-878AFCA5F661}" srcOrd="4" destOrd="0" presId="urn:microsoft.com/office/officeart/2005/8/layout/default"/>
    <dgm:cxn modelId="{A13FAEC8-E81A-4BC0-A81D-31C66659FD6F}" type="presParOf" srcId="{1460236F-1665-448C-AA6C-EE42E8C97B94}" destId="{EEDBA4F2-BE6E-4D12-B13C-38CA56AB07BF}" srcOrd="5" destOrd="0" presId="urn:microsoft.com/office/officeart/2005/8/layout/default"/>
    <dgm:cxn modelId="{F932ED4A-F0E6-4E82-A6C1-C0BC45A16F59}" type="presParOf" srcId="{1460236F-1665-448C-AA6C-EE42E8C97B94}" destId="{2AFD9508-B5AB-4865-AF94-2433AF6BF5FE}" srcOrd="6" destOrd="0" presId="urn:microsoft.com/office/officeart/2005/8/layout/default"/>
    <dgm:cxn modelId="{DBE4D45C-37B0-4661-AE2A-EE42356F95D7}" type="presParOf" srcId="{1460236F-1665-448C-AA6C-EE42E8C97B94}" destId="{5CA0C623-2E25-4FD1-95BB-1B4E9578B1BC}" srcOrd="7" destOrd="0" presId="urn:microsoft.com/office/officeart/2005/8/layout/default"/>
    <dgm:cxn modelId="{FE6A4FCD-3EDB-4DF7-89EA-85EB41095E56}" type="presParOf" srcId="{1460236F-1665-448C-AA6C-EE42E8C97B94}" destId="{1C7F7337-92F0-4814-A30D-10AC93248D85}" srcOrd="8" destOrd="0" presId="urn:microsoft.com/office/officeart/2005/8/layout/default"/>
    <dgm:cxn modelId="{19F4FBB8-62EB-4AEB-A504-198FA95FB3E9}" type="presParOf" srcId="{1460236F-1665-448C-AA6C-EE42E8C97B94}" destId="{FAECAAB1-4D13-487E-8BAD-429C03D37B70}" srcOrd="9" destOrd="0" presId="urn:microsoft.com/office/officeart/2005/8/layout/default"/>
    <dgm:cxn modelId="{4101039A-266D-4E9F-9ADE-214FDE6790B1}" type="presParOf" srcId="{1460236F-1665-448C-AA6C-EE42E8C97B94}" destId="{469B7AC6-4AFD-4FCB-965B-BFE804DBDF27}" srcOrd="10" destOrd="0" presId="urn:microsoft.com/office/officeart/2005/8/layout/default"/>
    <dgm:cxn modelId="{692F65C3-8AE3-4D6F-9A52-5933EC20EF01}" type="presParOf" srcId="{1460236F-1665-448C-AA6C-EE42E8C97B94}" destId="{8920E605-26F6-4F4E-9033-24DFC44C9481}" srcOrd="11" destOrd="0" presId="urn:microsoft.com/office/officeart/2005/8/layout/default"/>
    <dgm:cxn modelId="{9EA9BDAC-4415-404F-AC9C-7FD6CE4A1804}" type="presParOf" srcId="{1460236F-1665-448C-AA6C-EE42E8C97B94}" destId="{F4269100-12A3-4D26-93EA-6EA308053335}" srcOrd="12" destOrd="0" presId="urn:microsoft.com/office/officeart/2005/8/layout/default"/>
    <dgm:cxn modelId="{19C8A891-9469-4923-B8DF-D4E26F9FC934}" type="presParOf" srcId="{1460236F-1665-448C-AA6C-EE42E8C97B94}" destId="{294F2603-3FB4-4E01-B3F7-DFE38466595B}" srcOrd="13" destOrd="0" presId="urn:microsoft.com/office/officeart/2005/8/layout/default"/>
    <dgm:cxn modelId="{5026CEBD-856B-4DF3-BC0D-1C21BE667732}" type="presParOf" srcId="{1460236F-1665-448C-AA6C-EE42E8C97B94}" destId="{05F4EDC5-AB7D-4649-B359-5DF757FF35A7}" srcOrd="14" destOrd="0" presId="urn:microsoft.com/office/officeart/2005/8/layout/default"/>
    <dgm:cxn modelId="{2A6E10AB-ADD8-47DD-8FB0-04528D8391AA}" type="presParOf" srcId="{1460236F-1665-448C-AA6C-EE42E8C97B94}" destId="{BC11607C-D08A-448D-ACD0-159231E55D14}" srcOrd="15" destOrd="0" presId="urn:microsoft.com/office/officeart/2005/8/layout/default"/>
    <dgm:cxn modelId="{DEE03260-8731-4A88-9104-5FF70366C774}" type="presParOf" srcId="{1460236F-1665-448C-AA6C-EE42E8C97B94}" destId="{E5BB2B28-38F6-4804-833D-2C545D8AD795}" srcOrd="16" destOrd="0" presId="urn:microsoft.com/office/officeart/2005/8/layout/default"/>
    <dgm:cxn modelId="{79F9D7B7-ADE9-4031-892A-FFEAC1AEB37F}" type="presParOf" srcId="{1460236F-1665-448C-AA6C-EE42E8C97B94}" destId="{E5B86DBC-F251-445B-9432-EF8B7EA4C728}" srcOrd="17" destOrd="0" presId="urn:microsoft.com/office/officeart/2005/8/layout/default"/>
    <dgm:cxn modelId="{5EE10725-244D-411C-9BAB-CD56CA0E09B0}" type="presParOf" srcId="{1460236F-1665-448C-AA6C-EE42E8C97B94}" destId="{58E50DDE-02DC-42FD-B1BC-FDD36A3DEF31}" srcOrd="18" destOrd="0" presId="urn:microsoft.com/office/officeart/2005/8/layout/default"/>
    <dgm:cxn modelId="{71906074-C1D0-4577-ABE1-D85577156AFD}" type="presParOf" srcId="{1460236F-1665-448C-AA6C-EE42E8C97B94}" destId="{741F61F3-B799-4C74-83DC-403CC479C8CE}" srcOrd="19" destOrd="0" presId="urn:microsoft.com/office/officeart/2005/8/layout/default"/>
    <dgm:cxn modelId="{071E9A89-B8FB-43AC-99DB-9E74C02030B6}" type="presParOf" srcId="{1460236F-1665-448C-AA6C-EE42E8C97B94}" destId="{2B764F7B-0D44-4AB5-8F19-82C9828053B0}" srcOrd="20" destOrd="0" presId="urn:microsoft.com/office/officeart/2005/8/layout/default"/>
    <dgm:cxn modelId="{0C58F7AE-9048-42CE-9889-4ECFC718938F}" type="presParOf" srcId="{1460236F-1665-448C-AA6C-EE42E8C97B94}" destId="{9DFF8433-28F0-42E0-92CF-136F407641CE}" srcOrd="21" destOrd="0" presId="urn:microsoft.com/office/officeart/2005/8/layout/default"/>
    <dgm:cxn modelId="{81F89C07-9146-4C4C-8F52-7C138394DAFC}" type="presParOf" srcId="{1460236F-1665-448C-AA6C-EE42E8C97B94}" destId="{CD3835AE-E266-4FD8-A91A-0972D7A4066D}" srcOrd="22" destOrd="0" presId="urn:microsoft.com/office/officeart/2005/8/layout/default"/>
    <dgm:cxn modelId="{EB02E62B-9B0B-438E-8193-6982B492E211}" type="presParOf" srcId="{1460236F-1665-448C-AA6C-EE42E8C97B94}" destId="{6EB57F94-5B61-4B81-B625-650EAB31233D}" srcOrd="23" destOrd="0" presId="urn:microsoft.com/office/officeart/2005/8/layout/default"/>
    <dgm:cxn modelId="{DD2C444B-6FC7-43E0-B41A-C473E8D4F5B4}" type="presParOf" srcId="{1460236F-1665-448C-AA6C-EE42E8C97B94}" destId="{8B064F19-FC27-4252-B81E-DCD424E31A44}" srcOrd="24" destOrd="0" presId="urn:microsoft.com/office/officeart/2005/8/layout/default"/>
    <dgm:cxn modelId="{AF674F94-089F-4AD4-9860-C6E933A225FD}" type="presParOf" srcId="{1460236F-1665-448C-AA6C-EE42E8C97B94}" destId="{E7517EEA-CE46-49BF-BE9F-F1921F9158B7}" srcOrd="25" destOrd="0" presId="urn:microsoft.com/office/officeart/2005/8/layout/default"/>
    <dgm:cxn modelId="{FDB59B65-A1C0-491A-B9BC-F7CFBEC25509}" type="presParOf" srcId="{1460236F-1665-448C-AA6C-EE42E8C97B94}" destId="{D105985E-515D-442A-A34B-6472F5F218C4}" srcOrd="26" destOrd="0" presId="urn:microsoft.com/office/officeart/2005/8/layout/default"/>
  </dgm:cxnLst>
  <dgm:bg>
    <a:solidFill>
      <a:schemeClr val="accent6">
        <a:lumMod val="40000"/>
        <a:lumOff val="60000"/>
      </a:schemeClr>
    </a:solid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401CD7C-ACB1-4FD1-A29B-0444F38C5D11}" type="doc">
      <dgm:prSet loTypeId="urn:microsoft.com/office/officeart/2005/8/layout/default" loCatId="list" qsTypeId="urn:microsoft.com/office/officeart/2005/8/quickstyle/simple1" qsCatId="simple" csTypeId="urn:microsoft.com/office/officeart/2005/8/colors/accent1_4" csCatId="accent1" phldr="1"/>
      <dgm:spPr/>
      <dgm:t>
        <a:bodyPr/>
        <a:lstStyle/>
        <a:p>
          <a:endParaRPr kumimoji="1" lang="ja-JP" altLang="en-US"/>
        </a:p>
      </dgm:t>
    </dgm:pt>
    <dgm:pt modelId="{86B11D48-0247-4683-BBA7-6C2E98CE2D17}">
      <dgm:prSet phldrT="[テキスト]" custT="1"/>
      <dgm:spPr/>
      <dgm:t>
        <a:bodyPr/>
        <a:lstStyle/>
        <a:p>
          <a:r>
            <a:rPr lang="ja-JP" altLang="en-US" sz="1800" b="1" dirty="0" smtClean="0"/>
            <a:t>タイアップ</a:t>
          </a:r>
          <a:endParaRPr lang="en-US" altLang="ja-JP" sz="1800" b="1" dirty="0" smtClean="0"/>
        </a:p>
        <a:p>
          <a:r>
            <a:rPr lang="ja-JP" altLang="en-US" sz="1400" b="1" dirty="0" smtClean="0">
              <a:solidFill>
                <a:srgbClr val="FFFF66"/>
              </a:solidFill>
            </a:rPr>
            <a:t>クリーニング店と　ビデオショップ</a:t>
          </a:r>
          <a:endParaRPr kumimoji="1" lang="ja-JP" altLang="en-US" sz="1400" b="1" dirty="0">
            <a:solidFill>
              <a:srgbClr val="FFFF66"/>
            </a:solidFill>
          </a:endParaRPr>
        </a:p>
      </dgm:t>
    </dgm:pt>
    <dgm:pt modelId="{02727D3C-E952-47A4-9849-71DD5ABE5F13}" type="parTrans" cxnId="{FF73C136-D397-4B27-8E01-F26572421D86}">
      <dgm:prSet/>
      <dgm:spPr/>
      <dgm:t>
        <a:bodyPr/>
        <a:lstStyle/>
        <a:p>
          <a:endParaRPr kumimoji="1" lang="ja-JP" altLang="en-US" b="1"/>
        </a:p>
      </dgm:t>
    </dgm:pt>
    <dgm:pt modelId="{F9DD59BA-EF64-43B5-A3A0-35D4A9AD6753}" type="sibTrans" cxnId="{FF73C136-D397-4B27-8E01-F26572421D86}">
      <dgm:prSet/>
      <dgm:spPr/>
      <dgm:t>
        <a:bodyPr/>
        <a:lstStyle/>
        <a:p>
          <a:endParaRPr kumimoji="1" lang="ja-JP" altLang="en-US" b="1"/>
        </a:p>
      </dgm:t>
    </dgm:pt>
    <dgm:pt modelId="{B9CE2529-4E3A-41FA-BDBA-0D48C9F6C0E1}">
      <dgm:prSet phldrT="[テキスト]" custT="1"/>
      <dgm:spPr/>
      <dgm:t>
        <a:bodyPr/>
        <a:lstStyle/>
        <a:p>
          <a:r>
            <a:rPr lang="ja-JP" altLang="en-US" sz="1800" b="1" dirty="0" smtClean="0"/>
            <a:t>捨てさせない</a:t>
          </a:r>
          <a:endParaRPr lang="en-US" altLang="ja-JP" sz="1800" b="1" dirty="0" smtClean="0"/>
        </a:p>
        <a:p>
          <a:r>
            <a:rPr lang="ja-JP" altLang="en-US" sz="1400" b="1" dirty="0" smtClean="0">
              <a:solidFill>
                <a:srgbClr val="FFFF66"/>
              </a:solidFill>
            </a:rPr>
            <a:t>美しいビジュアル</a:t>
          </a:r>
          <a:endParaRPr kumimoji="1" lang="ja-JP" altLang="en-US" sz="1400" b="1" dirty="0">
            <a:solidFill>
              <a:srgbClr val="FFFF66"/>
            </a:solidFill>
          </a:endParaRPr>
        </a:p>
      </dgm:t>
    </dgm:pt>
    <dgm:pt modelId="{E7ED24D3-F3DD-4EEE-A652-93F51415FDBC}" type="parTrans" cxnId="{2461D3F1-2B7E-4CD3-B876-3CD21CA6F084}">
      <dgm:prSet/>
      <dgm:spPr/>
      <dgm:t>
        <a:bodyPr/>
        <a:lstStyle/>
        <a:p>
          <a:endParaRPr kumimoji="1" lang="ja-JP" altLang="en-US" b="1"/>
        </a:p>
      </dgm:t>
    </dgm:pt>
    <dgm:pt modelId="{A5B414A8-5C6C-4A19-A0A4-787074C2975F}" type="sibTrans" cxnId="{2461D3F1-2B7E-4CD3-B876-3CD21CA6F084}">
      <dgm:prSet/>
      <dgm:spPr/>
      <dgm:t>
        <a:bodyPr/>
        <a:lstStyle/>
        <a:p>
          <a:endParaRPr kumimoji="1" lang="ja-JP" altLang="en-US" b="1"/>
        </a:p>
      </dgm:t>
    </dgm:pt>
    <dgm:pt modelId="{F0A44C07-721F-4E69-83B4-0A10E1EB2C9B}">
      <dgm:prSet phldrT="[テキスト]" custT="1"/>
      <dgm:spPr/>
      <dgm:t>
        <a:bodyPr/>
        <a:lstStyle/>
        <a:p>
          <a:r>
            <a:rPr lang="ja-JP" altLang="en-US" sz="1800" b="1" dirty="0" smtClean="0">
              <a:latin typeface="+mj-lt"/>
            </a:rPr>
            <a:t>返ってくる</a:t>
          </a:r>
          <a:endParaRPr lang="en-US" altLang="ja-JP" sz="1400" b="1" dirty="0" smtClean="0">
            <a:latin typeface="+mj-lt"/>
          </a:endParaRPr>
        </a:p>
        <a:p>
          <a:r>
            <a:rPr lang="ja-JP" altLang="en-US" sz="1400" b="1" dirty="0" smtClean="0">
              <a:solidFill>
                <a:srgbClr val="FFFF66"/>
              </a:solidFill>
            </a:rPr>
            <a:t>チラシに申込書を　つける</a:t>
          </a:r>
          <a:endParaRPr kumimoji="1" lang="ja-JP" altLang="en-US" sz="1400" b="1" dirty="0">
            <a:solidFill>
              <a:srgbClr val="FFFF66"/>
            </a:solidFill>
          </a:endParaRPr>
        </a:p>
      </dgm:t>
    </dgm:pt>
    <dgm:pt modelId="{56830B9B-DC33-4E00-A6EB-6EBEA4EF4978}" type="parTrans" cxnId="{E8F18214-8112-4B55-A994-51CE48EB162C}">
      <dgm:prSet/>
      <dgm:spPr/>
      <dgm:t>
        <a:bodyPr/>
        <a:lstStyle/>
        <a:p>
          <a:endParaRPr kumimoji="1" lang="ja-JP" altLang="en-US" b="1"/>
        </a:p>
      </dgm:t>
    </dgm:pt>
    <dgm:pt modelId="{5E4165AA-A5D6-461B-A175-5EBEF06844EA}" type="sibTrans" cxnId="{E8F18214-8112-4B55-A994-51CE48EB162C}">
      <dgm:prSet/>
      <dgm:spPr/>
      <dgm:t>
        <a:bodyPr/>
        <a:lstStyle/>
        <a:p>
          <a:endParaRPr kumimoji="1" lang="ja-JP" altLang="en-US" b="1"/>
        </a:p>
      </dgm:t>
    </dgm:pt>
    <dgm:pt modelId="{5DDEA90E-1F3A-4E7F-85D2-092AD931B105}">
      <dgm:prSet phldrT="[テキスト]" custT="1"/>
      <dgm:spPr>
        <a:solidFill>
          <a:schemeClr val="accent1">
            <a:lumMod val="75000"/>
          </a:schemeClr>
        </a:solidFill>
      </dgm:spPr>
      <dgm:t>
        <a:bodyPr/>
        <a:lstStyle/>
        <a:p>
          <a:r>
            <a:rPr lang="ja-JP" altLang="en-US" sz="1800" b="1" dirty="0" smtClean="0">
              <a:solidFill>
                <a:schemeClr val="bg1"/>
              </a:solidFill>
              <a:latin typeface="+mj-lt"/>
            </a:rPr>
            <a:t>ストーリー化</a:t>
          </a:r>
          <a:endParaRPr lang="en-US" altLang="ja-JP" sz="1800" b="1" dirty="0" smtClean="0">
            <a:solidFill>
              <a:schemeClr val="bg1"/>
            </a:solidFill>
            <a:latin typeface="+mj-lt"/>
          </a:endParaRPr>
        </a:p>
        <a:p>
          <a:r>
            <a:rPr lang="ja-JP" altLang="en-US" sz="1400" b="1" dirty="0" smtClean="0">
              <a:solidFill>
                <a:srgbClr val="FFFF66"/>
              </a:solidFill>
            </a:rPr>
            <a:t>スイスの白さといったイメージづくり</a:t>
          </a:r>
          <a:endParaRPr kumimoji="1" lang="ja-JP" altLang="en-US" sz="1400" b="1" dirty="0">
            <a:solidFill>
              <a:srgbClr val="FFFF66"/>
            </a:solidFill>
          </a:endParaRPr>
        </a:p>
      </dgm:t>
    </dgm:pt>
    <dgm:pt modelId="{31E0B48B-2120-44F6-BB78-7D1C312F19B8}" type="parTrans" cxnId="{F5A84ACE-89E7-44F0-B4C1-B065CB5653E2}">
      <dgm:prSet/>
      <dgm:spPr/>
      <dgm:t>
        <a:bodyPr/>
        <a:lstStyle/>
        <a:p>
          <a:endParaRPr kumimoji="1" lang="ja-JP" altLang="en-US" b="1"/>
        </a:p>
      </dgm:t>
    </dgm:pt>
    <dgm:pt modelId="{7755E623-2625-4035-8AAD-B1D157EC6857}" type="sibTrans" cxnId="{F5A84ACE-89E7-44F0-B4C1-B065CB5653E2}">
      <dgm:prSet/>
      <dgm:spPr/>
      <dgm:t>
        <a:bodyPr/>
        <a:lstStyle/>
        <a:p>
          <a:endParaRPr kumimoji="1" lang="ja-JP" altLang="en-US" b="1"/>
        </a:p>
      </dgm:t>
    </dgm:pt>
    <dgm:pt modelId="{674C396C-5F26-4CAB-BB17-043B103DC5D4}">
      <dgm:prSet phldrT="[テキスト]" custT="1"/>
      <dgm:spPr>
        <a:solidFill>
          <a:schemeClr val="accent1">
            <a:lumMod val="75000"/>
          </a:schemeClr>
        </a:solidFill>
      </dgm:spPr>
      <dgm:t>
        <a:bodyPr/>
        <a:lstStyle/>
        <a:p>
          <a:r>
            <a:rPr lang="en-US" altLang="ja-JP" sz="1800" b="1" dirty="0" smtClean="0"/>
            <a:t>Q&amp;A</a:t>
          </a:r>
        </a:p>
        <a:p>
          <a:r>
            <a:rPr lang="ja-JP" altLang="en-US" sz="1400" b="1" dirty="0" smtClean="0">
              <a:solidFill>
                <a:srgbClr val="FFFF66"/>
              </a:solidFill>
            </a:rPr>
            <a:t>各業種ごとの消費者ニーズ</a:t>
          </a:r>
          <a:endParaRPr kumimoji="1" lang="ja-JP" altLang="en-US" sz="1400" b="1" dirty="0">
            <a:solidFill>
              <a:srgbClr val="FFFF66"/>
            </a:solidFill>
          </a:endParaRPr>
        </a:p>
      </dgm:t>
    </dgm:pt>
    <dgm:pt modelId="{40902B5F-33A6-4694-9EF5-7C2FF75EAE9B}" type="parTrans" cxnId="{98E9F683-BFE9-4264-B21A-2A31449A8E58}">
      <dgm:prSet/>
      <dgm:spPr/>
      <dgm:t>
        <a:bodyPr/>
        <a:lstStyle/>
        <a:p>
          <a:endParaRPr kumimoji="1" lang="ja-JP" altLang="en-US" b="1"/>
        </a:p>
      </dgm:t>
    </dgm:pt>
    <dgm:pt modelId="{450B5401-1705-4898-8BFC-A3A24A2553D9}" type="sibTrans" cxnId="{98E9F683-BFE9-4264-B21A-2A31449A8E58}">
      <dgm:prSet/>
      <dgm:spPr/>
      <dgm:t>
        <a:bodyPr/>
        <a:lstStyle/>
        <a:p>
          <a:endParaRPr kumimoji="1" lang="ja-JP" altLang="en-US" b="1"/>
        </a:p>
      </dgm:t>
    </dgm:pt>
    <dgm:pt modelId="{DB96CABE-BFCD-42A3-B493-E79ECC220A53}">
      <dgm:prSet phldrT="[テキスト]" custT="1"/>
      <dgm:spPr/>
      <dgm:t>
        <a:bodyPr/>
        <a:lstStyle/>
        <a:p>
          <a:r>
            <a:rPr lang="ja-JP" altLang="en-US" sz="1800" b="1" dirty="0" smtClean="0">
              <a:latin typeface="+mj-lt"/>
            </a:rPr>
            <a:t>比較</a:t>
          </a:r>
          <a:endParaRPr lang="en-US" altLang="ja-JP" sz="1400" b="1" dirty="0" smtClean="0">
            <a:latin typeface="+mj-lt"/>
          </a:endParaRPr>
        </a:p>
        <a:p>
          <a:r>
            <a:rPr lang="en-US" altLang="ja-JP" sz="1400" b="1" dirty="0" smtClean="0">
              <a:solidFill>
                <a:srgbClr val="FFFF66"/>
              </a:solidFill>
              <a:latin typeface="+mn-lt"/>
            </a:rPr>
            <a:t>A</a:t>
          </a:r>
          <a:r>
            <a:rPr lang="ja-JP" altLang="en-US" sz="1400" b="1" dirty="0" smtClean="0">
              <a:solidFill>
                <a:srgbClr val="FFFF66"/>
              </a:solidFill>
              <a:latin typeface="+mn-lt"/>
            </a:rPr>
            <a:t>法と</a:t>
          </a:r>
          <a:r>
            <a:rPr lang="en-US" altLang="ja-JP" sz="1400" b="1" dirty="0" smtClean="0">
              <a:solidFill>
                <a:srgbClr val="FFFF66"/>
              </a:solidFill>
              <a:latin typeface="+mn-lt"/>
            </a:rPr>
            <a:t>B</a:t>
          </a:r>
          <a:r>
            <a:rPr lang="ja-JP" altLang="en-US" sz="1400" b="1" dirty="0" smtClean="0">
              <a:solidFill>
                <a:srgbClr val="FFFF66"/>
              </a:solidFill>
              <a:latin typeface="+mn-lt"/>
            </a:rPr>
            <a:t>法の比較日本とアメリカ等</a:t>
          </a:r>
          <a:endParaRPr kumimoji="1" lang="ja-JP" altLang="en-US" sz="1400" b="1" dirty="0">
            <a:solidFill>
              <a:srgbClr val="FFFF66"/>
            </a:solidFill>
            <a:latin typeface="+mn-lt"/>
          </a:endParaRPr>
        </a:p>
      </dgm:t>
    </dgm:pt>
    <dgm:pt modelId="{E827D073-0D25-4E37-8FE7-C899F28284F2}" type="parTrans" cxnId="{716B9D2E-72A4-4F91-978B-50C0D6B043A2}">
      <dgm:prSet/>
      <dgm:spPr/>
      <dgm:t>
        <a:bodyPr/>
        <a:lstStyle/>
        <a:p>
          <a:endParaRPr kumimoji="1" lang="ja-JP" altLang="en-US" b="1"/>
        </a:p>
      </dgm:t>
    </dgm:pt>
    <dgm:pt modelId="{822942AD-12B5-44C8-8F9F-607225BC63CD}" type="sibTrans" cxnId="{716B9D2E-72A4-4F91-978B-50C0D6B043A2}">
      <dgm:prSet/>
      <dgm:spPr/>
      <dgm:t>
        <a:bodyPr/>
        <a:lstStyle/>
        <a:p>
          <a:endParaRPr kumimoji="1" lang="ja-JP" altLang="en-US" b="1"/>
        </a:p>
      </dgm:t>
    </dgm:pt>
    <dgm:pt modelId="{474FF7F5-E010-413B-B0BB-E64EAE55F3AA}">
      <dgm:prSet phldrT="[テキスト]" custT="1"/>
      <dgm:spPr/>
      <dgm:t>
        <a:bodyPr/>
        <a:lstStyle/>
        <a:p>
          <a:r>
            <a:rPr lang="ja-JP" altLang="en-US" sz="1800" b="1" dirty="0" smtClean="0"/>
            <a:t>その他</a:t>
          </a:r>
          <a:endParaRPr lang="en-US" altLang="ja-JP" sz="1400" b="1" dirty="0" smtClean="0"/>
        </a:p>
        <a:p>
          <a:endParaRPr kumimoji="1" lang="ja-JP" altLang="en-US" sz="1400" b="1" dirty="0"/>
        </a:p>
      </dgm:t>
    </dgm:pt>
    <dgm:pt modelId="{F1D6F7B4-10B0-42D3-BAEC-F56B2DBDE285}" type="parTrans" cxnId="{644EAFC6-9928-49FD-990A-0D3298BD4CE9}">
      <dgm:prSet/>
      <dgm:spPr/>
      <dgm:t>
        <a:bodyPr/>
        <a:lstStyle/>
        <a:p>
          <a:endParaRPr kumimoji="1" lang="ja-JP" altLang="en-US" b="1"/>
        </a:p>
      </dgm:t>
    </dgm:pt>
    <dgm:pt modelId="{4E5B0BC9-D4AB-42DC-9E3C-5D5C8FBC26A7}" type="sibTrans" cxnId="{644EAFC6-9928-49FD-990A-0D3298BD4CE9}">
      <dgm:prSet/>
      <dgm:spPr/>
      <dgm:t>
        <a:bodyPr/>
        <a:lstStyle/>
        <a:p>
          <a:endParaRPr kumimoji="1" lang="ja-JP" altLang="en-US" b="1"/>
        </a:p>
      </dgm:t>
    </dgm:pt>
    <dgm:pt modelId="{CD4B10DE-79F5-4F80-BB9E-42E22F6694ED}" type="pres">
      <dgm:prSet presAssocID="{E401CD7C-ACB1-4FD1-A29B-0444F38C5D11}" presName="diagram" presStyleCnt="0">
        <dgm:presLayoutVars>
          <dgm:dir/>
          <dgm:resizeHandles val="exact"/>
        </dgm:presLayoutVars>
      </dgm:prSet>
      <dgm:spPr/>
      <dgm:t>
        <a:bodyPr/>
        <a:lstStyle/>
        <a:p>
          <a:endParaRPr kumimoji="1" lang="ja-JP" altLang="en-US"/>
        </a:p>
      </dgm:t>
    </dgm:pt>
    <dgm:pt modelId="{74054173-3B4D-4B88-9B95-E771AC501470}" type="pres">
      <dgm:prSet presAssocID="{86B11D48-0247-4683-BBA7-6C2E98CE2D17}" presName="node" presStyleLbl="node1" presStyleIdx="0" presStyleCnt="7" custScaleY="109442">
        <dgm:presLayoutVars>
          <dgm:bulletEnabled val="1"/>
        </dgm:presLayoutVars>
      </dgm:prSet>
      <dgm:spPr/>
      <dgm:t>
        <a:bodyPr/>
        <a:lstStyle/>
        <a:p>
          <a:endParaRPr kumimoji="1" lang="ja-JP" altLang="en-US"/>
        </a:p>
      </dgm:t>
    </dgm:pt>
    <dgm:pt modelId="{550BF66F-2A06-4507-B030-DE2DDEF796F5}" type="pres">
      <dgm:prSet presAssocID="{F9DD59BA-EF64-43B5-A3A0-35D4A9AD6753}" presName="sibTrans" presStyleCnt="0"/>
      <dgm:spPr/>
      <dgm:t>
        <a:bodyPr/>
        <a:lstStyle/>
        <a:p>
          <a:endParaRPr kumimoji="1" lang="ja-JP" altLang="en-US"/>
        </a:p>
      </dgm:t>
    </dgm:pt>
    <dgm:pt modelId="{AF655DEB-7F27-4B40-B5BA-70A053DCF633}" type="pres">
      <dgm:prSet presAssocID="{B9CE2529-4E3A-41FA-BDBA-0D48C9F6C0E1}" presName="node" presStyleLbl="node1" presStyleIdx="1" presStyleCnt="7" custScaleY="109442">
        <dgm:presLayoutVars>
          <dgm:bulletEnabled val="1"/>
        </dgm:presLayoutVars>
      </dgm:prSet>
      <dgm:spPr/>
      <dgm:t>
        <a:bodyPr/>
        <a:lstStyle/>
        <a:p>
          <a:endParaRPr kumimoji="1" lang="ja-JP" altLang="en-US"/>
        </a:p>
      </dgm:t>
    </dgm:pt>
    <dgm:pt modelId="{0B27357C-A0F6-482B-BDAC-31FD2AFD91A2}" type="pres">
      <dgm:prSet presAssocID="{A5B414A8-5C6C-4A19-A0A4-787074C2975F}" presName="sibTrans" presStyleCnt="0"/>
      <dgm:spPr/>
      <dgm:t>
        <a:bodyPr/>
        <a:lstStyle/>
        <a:p>
          <a:endParaRPr kumimoji="1" lang="ja-JP" altLang="en-US"/>
        </a:p>
      </dgm:t>
    </dgm:pt>
    <dgm:pt modelId="{46099D8E-4597-4337-9EB7-0EF3644EB1BD}" type="pres">
      <dgm:prSet presAssocID="{F0A44C07-721F-4E69-83B4-0A10E1EB2C9B}" presName="node" presStyleLbl="node1" presStyleIdx="2" presStyleCnt="7" custScaleY="109442">
        <dgm:presLayoutVars>
          <dgm:bulletEnabled val="1"/>
        </dgm:presLayoutVars>
      </dgm:prSet>
      <dgm:spPr/>
      <dgm:t>
        <a:bodyPr/>
        <a:lstStyle/>
        <a:p>
          <a:endParaRPr kumimoji="1" lang="ja-JP" altLang="en-US"/>
        </a:p>
      </dgm:t>
    </dgm:pt>
    <dgm:pt modelId="{28B81102-7971-4521-A593-1B481D226B0C}" type="pres">
      <dgm:prSet presAssocID="{5E4165AA-A5D6-461B-A175-5EBEF06844EA}" presName="sibTrans" presStyleCnt="0"/>
      <dgm:spPr/>
      <dgm:t>
        <a:bodyPr/>
        <a:lstStyle/>
        <a:p>
          <a:endParaRPr kumimoji="1" lang="ja-JP" altLang="en-US"/>
        </a:p>
      </dgm:t>
    </dgm:pt>
    <dgm:pt modelId="{2ACD4932-9B7A-47EF-A5AE-FF9C02ABAA29}" type="pres">
      <dgm:prSet presAssocID="{5DDEA90E-1F3A-4E7F-85D2-092AD931B105}" presName="node" presStyleLbl="node1" presStyleIdx="3" presStyleCnt="7" custScaleY="109442">
        <dgm:presLayoutVars>
          <dgm:bulletEnabled val="1"/>
        </dgm:presLayoutVars>
      </dgm:prSet>
      <dgm:spPr/>
      <dgm:t>
        <a:bodyPr/>
        <a:lstStyle/>
        <a:p>
          <a:endParaRPr kumimoji="1" lang="ja-JP" altLang="en-US"/>
        </a:p>
      </dgm:t>
    </dgm:pt>
    <dgm:pt modelId="{2F9A91DA-6259-40E1-A329-360F51C230AF}" type="pres">
      <dgm:prSet presAssocID="{7755E623-2625-4035-8AAD-B1D157EC6857}" presName="sibTrans" presStyleCnt="0"/>
      <dgm:spPr/>
      <dgm:t>
        <a:bodyPr/>
        <a:lstStyle/>
        <a:p>
          <a:endParaRPr kumimoji="1" lang="ja-JP" altLang="en-US"/>
        </a:p>
      </dgm:t>
    </dgm:pt>
    <dgm:pt modelId="{FA74F4BC-7C35-4D68-B472-DF56F41AA824}" type="pres">
      <dgm:prSet presAssocID="{674C396C-5F26-4CAB-BB17-043B103DC5D4}" presName="node" presStyleLbl="node1" presStyleIdx="4" presStyleCnt="7" custScaleY="106728">
        <dgm:presLayoutVars>
          <dgm:bulletEnabled val="1"/>
        </dgm:presLayoutVars>
      </dgm:prSet>
      <dgm:spPr/>
      <dgm:t>
        <a:bodyPr/>
        <a:lstStyle/>
        <a:p>
          <a:endParaRPr kumimoji="1" lang="ja-JP" altLang="en-US"/>
        </a:p>
      </dgm:t>
    </dgm:pt>
    <dgm:pt modelId="{7D78BB9E-952B-4123-888A-866F3488859F}" type="pres">
      <dgm:prSet presAssocID="{450B5401-1705-4898-8BFC-A3A24A2553D9}" presName="sibTrans" presStyleCnt="0"/>
      <dgm:spPr/>
      <dgm:t>
        <a:bodyPr/>
        <a:lstStyle/>
        <a:p>
          <a:endParaRPr kumimoji="1" lang="ja-JP" altLang="en-US"/>
        </a:p>
      </dgm:t>
    </dgm:pt>
    <dgm:pt modelId="{6E4EBE90-F591-4648-827F-45F6C39C161F}" type="pres">
      <dgm:prSet presAssocID="{DB96CABE-BFCD-42A3-B493-E79ECC220A53}" presName="node" presStyleLbl="node1" presStyleIdx="5" presStyleCnt="7" custScaleY="108449">
        <dgm:presLayoutVars>
          <dgm:bulletEnabled val="1"/>
        </dgm:presLayoutVars>
      </dgm:prSet>
      <dgm:spPr/>
      <dgm:t>
        <a:bodyPr/>
        <a:lstStyle/>
        <a:p>
          <a:endParaRPr kumimoji="1" lang="ja-JP" altLang="en-US"/>
        </a:p>
      </dgm:t>
    </dgm:pt>
    <dgm:pt modelId="{5C9B955D-2FCD-451A-B821-055C624BB136}" type="pres">
      <dgm:prSet presAssocID="{822942AD-12B5-44C8-8F9F-607225BC63CD}" presName="sibTrans" presStyleCnt="0"/>
      <dgm:spPr/>
      <dgm:t>
        <a:bodyPr/>
        <a:lstStyle/>
        <a:p>
          <a:endParaRPr kumimoji="1" lang="ja-JP" altLang="en-US"/>
        </a:p>
      </dgm:t>
    </dgm:pt>
    <dgm:pt modelId="{F5693B21-EAEE-4029-AA96-EF0E6F8CEA3A}" type="pres">
      <dgm:prSet presAssocID="{474FF7F5-E010-413B-B0BB-E64EAE55F3AA}" presName="node" presStyleLbl="node1" presStyleIdx="6" presStyleCnt="7" custScaleY="106728">
        <dgm:presLayoutVars>
          <dgm:bulletEnabled val="1"/>
        </dgm:presLayoutVars>
      </dgm:prSet>
      <dgm:spPr/>
      <dgm:t>
        <a:bodyPr/>
        <a:lstStyle/>
        <a:p>
          <a:endParaRPr kumimoji="1" lang="ja-JP" altLang="en-US"/>
        </a:p>
      </dgm:t>
    </dgm:pt>
  </dgm:ptLst>
  <dgm:cxnLst>
    <dgm:cxn modelId="{649B7257-6674-416C-A0F0-3BBF55AA1E83}" type="presOf" srcId="{86B11D48-0247-4683-BBA7-6C2E98CE2D17}" destId="{74054173-3B4D-4B88-9B95-E771AC501470}" srcOrd="0" destOrd="0" presId="urn:microsoft.com/office/officeart/2005/8/layout/default"/>
    <dgm:cxn modelId="{FEADEEF2-4B0F-4891-B0EB-1104D67C935F}" type="presOf" srcId="{674C396C-5F26-4CAB-BB17-043B103DC5D4}" destId="{FA74F4BC-7C35-4D68-B472-DF56F41AA824}" srcOrd="0" destOrd="0" presId="urn:microsoft.com/office/officeart/2005/8/layout/default"/>
    <dgm:cxn modelId="{464C76C5-49DF-492B-85F0-5C3CFB1FB9C8}" type="presOf" srcId="{B9CE2529-4E3A-41FA-BDBA-0D48C9F6C0E1}" destId="{AF655DEB-7F27-4B40-B5BA-70A053DCF633}" srcOrd="0" destOrd="0" presId="urn:microsoft.com/office/officeart/2005/8/layout/default"/>
    <dgm:cxn modelId="{FF73C136-D397-4B27-8E01-F26572421D86}" srcId="{E401CD7C-ACB1-4FD1-A29B-0444F38C5D11}" destId="{86B11D48-0247-4683-BBA7-6C2E98CE2D17}" srcOrd="0" destOrd="0" parTransId="{02727D3C-E952-47A4-9849-71DD5ABE5F13}" sibTransId="{F9DD59BA-EF64-43B5-A3A0-35D4A9AD6753}"/>
    <dgm:cxn modelId="{F5A84ACE-89E7-44F0-B4C1-B065CB5653E2}" srcId="{E401CD7C-ACB1-4FD1-A29B-0444F38C5D11}" destId="{5DDEA90E-1F3A-4E7F-85D2-092AD931B105}" srcOrd="3" destOrd="0" parTransId="{31E0B48B-2120-44F6-BB78-7D1C312F19B8}" sibTransId="{7755E623-2625-4035-8AAD-B1D157EC6857}"/>
    <dgm:cxn modelId="{B914DC4B-F7C6-4FC5-91FE-BB63E20C3F0C}" type="presOf" srcId="{474FF7F5-E010-413B-B0BB-E64EAE55F3AA}" destId="{F5693B21-EAEE-4029-AA96-EF0E6F8CEA3A}" srcOrd="0" destOrd="0" presId="urn:microsoft.com/office/officeart/2005/8/layout/default"/>
    <dgm:cxn modelId="{716B9D2E-72A4-4F91-978B-50C0D6B043A2}" srcId="{E401CD7C-ACB1-4FD1-A29B-0444F38C5D11}" destId="{DB96CABE-BFCD-42A3-B493-E79ECC220A53}" srcOrd="5" destOrd="0" parTransId="{E827D073-0D25-4E37-8FE7-C899F28284F2}" sibTransId="{822942AD-12B5-44C8-8F9F-607225BC63CD}"/>
    <dgm:cxn modelId="{3B8704AE-314A-4993-A111-10EB595365A5}" type="presOf" srcId="{F0A44C07-721F-4E69-83B4-0A10E1EB2C9B}" destId="{46099D8E-4597-4337-9EB7-0EF3644EB1BD}" srcOrd="0" destOrd="0" presId="urn:microsoft.com/office/officeart/2005/8/layout/default"/>
    <dgm:cxn modelId="{E8F18214-8112-4B55-A994-51CE48EB162C}" srcId="{E401CD7C-ACB1-4FD1-A29B-0444F38C5D11}" destId="{F0A44C07-721F-4E69-83B4-0A10E1EB2C9B}" srcOrd="2" destOrd="0" parTransId="{56830B9B-DC33-4E00-A6EB-6EBEA4EF4978}" sibTransId="{5E4165AA-A5D6-461B-A175-5EBEF06844EA}"/>
    <dgm:cxn modelId="{495365F6-4ACA-4049-BE04-626DADC19C32}" type="presOf" srcId="{5DDEA90E-1F3A-4E7F-85D2-092AD931B105}" destId="{2ACD4932-9B7A-47EF-A5AE-FF9C02ABAA29}" srcOrd="0" destOrd="0" presId="urn:microsoft.com/office/officeart/2005/8/layout/default"/>
    <dgm:cxn modelId="{07CD90C1-5C6F-4BA6-84B2-06D62C698F27}" type="presOf" srcId="{DB96CABE-BFCD-42A3-B493-E79ECC220A53}" destId="{6E4EBE90-F591-4648-827F-45F6C39C161F}" srcOrd="0" destOrd="0" presId="urn:microsoft.com/office/officeart/2005/8/layout/default"/>
    <dgm:cxn modelId="{AC2852A0-8887-4120-B500-39E5D46BE5C6}" type="presOf" srcId="{E401CD7C-ACB1-4FD1-A29B-0444F38C5D11}" destId="{CD4B10DE-79F5-4F80-BB9E-42E22F6694ED}" srcOrd="0" destOrd="0" presId="urn:microsoft.com/office/officeart/2005/8/layout/default"/>
    <dgm:cxn modelId="{644EAFC6-9928-49FD-990A-0D3298BD4CE9}" srcId="{E401CD7C-ACB1-4FD1-A29B-0444F38C5D11}" destId="{474FF7F5-E010-413B-B0BB-E64EAE55F3AA}" srcOrd="6" destOrd="0" parTransId="{F1D6F7B4-10B0-42D3-BAEC-F56B2DBDE285}" sibTransId="{4E5B0BC9-D4AB-42DC-9E3C-5D5C8FBC26A7}"/>
    <dgm:cxn modelId="{98E9F683-BFE9-4264-B21A-2A31449A8E58}" srcId="{E401CD7C-ACB1-4FD1-A29B-0444F38C5D11}" destId="{674C396C-5F26-4CAB-BB17-043B103DC5D4}" srcOrd="4" destOrd="0" parTransId="{40902B5F-33A6-4694-9EF5-7C2FF75EAE9B}" sibTransId="{450B5401-1705-4898-8BFC-A3A24A2553D9}"/>
    <dgm:cxn modelId="{2461D3F1-2B7E-4CD3-B876-3CD21CA6F084}" srcId="{E401CD7C-ACB1-4FD1-A29B-0444F38C5D11}" destId="{B9CE2529-4E3A-41FA-BDBA-0D48C9F6C0E1}" srcOrd="1" destOrd="0" parTransId="{E7ED24D3-F3DD-4EEE-A652-93F51415FDBC}" sibTransId="{A5B414A8-5C6C-4A19-A0A4-787074C2975F}"/>
    <dgm:cxn modelId="{B7808595-DF9B-4711-8684-B2C655B84D9B}" type="presParOf" srcId="{CD4B10DE-79F5-4F80-BB9E-42E22F6694ED}" destId="{74054173-3B4D-4B88-9B95-E771AC501470}" srcOrd="0" destOrd="0" presId="urn:microsoft.com/office/officeart/2005/8/layout/default"/>
    <dgm:cxn modelId="{5F2F308E-4CDF-43D5-BB5C-929FB7C95FD1}" type="presParOf" srcId="{CD4B10DE-79F5-4F80-BB9E-42E22F6694ED}" destId="{550BF66F-2A06-4507-B030-DE2DDEF796F5}" srcOrd="1" destOrd="0" presId="urn:microsoft.com/office/officeart/2005/8/layout/default"/>
    <dgm:cxn modelId="{665D37A7-F173-457B-8001-9C6B2274EBB4}" type="presParOf" srcId="{CD4B10DE-79F5-4F80-BB9E-42E22F6694ED}" destId="{AF655DEB-7F27-4B40-B5BA-70A053DCF633}" srcOrd="2" destOrd="0" presId="urn:microsoft.com/office/officeart/2005/8/layout/default"/>
    <dgm:cxn modelId="{0AB7894A-1783-4697-9BBD-84B3B6F1DFEC}" type="presParOf" srcId="{CD4B10DE-79F5-4F80-BB9E-42E22F6694ED}" destId="{0B27357C-A0F6-482B-BDAC-31FD2AFD91A2}" srcOrd="3" destOrd="0" presId="urn:microsoft.com/office/officeart/2005/8/layout/default"/>
    <dgm:cxn modelId="{0FEA4F4B-864D-4719-B043-3A0370EF12E4}" type="presParOf" srcId="{CD4B10DE-79F5-4F80-BB9E-42E22F6694ED}" destId="{46099D8E-4597-4337-9EB7-0EF3644EB1BD}" srcOrd="4" destOrd="0" presId="urn:microsoft.com/office/officeart/2005/8/layout/default"/>
    <dgm:cxn modelId="{560C0517-C708-48BB-BBED-A3FB235BBDF9}" type="presParOf" srcId="{CD4B10DE-79F5-4F80-BB9E-42E22F6694ED}" destId="{28B81102-7971-4521-A593-1B481D226B0C}" srcOrd="5" destOrd="0" presId="urn:microsoft.com/office/officeart/2005/8/layout/default"/>
    <dgm:cxn modelId="{3582AA2B-5C69-443A-9CF4-E12C31CD5C6D}" type="presParOf" srcId="{CD4B10DE-79F5-4F80-BB9E-42E22F6694ED}" destId="{2ACD4932-9B7A-47EF-A5AE-FF9C02ABAA29}" srcOrd="6" destOrd="0" presId="urn:microsoft.com/office/officeart/2005/8/layout/default"/>
    <dgm:cxn modelId="{5FF26890-CF2F-4A3A-85CB-67E05D3E3393}" type="presParOf" srcId="{CD4B10DE-79F5-4F80-BB9E-42E22F6694ED}" destId="{2F9A91DA-6259-40E1-A329-360F51C230AF}" srcOrd="7" destOrd="0" presId="urn:microsoft.com/office/officeart/2005/8/layout/default"/>
    <dgm:cxn modelId="{12A7C401-C156-4874-B778-3D268E9EE081}" type="presParOf" srcId="{CD4B10DE-79F5-4F80-BB9E-42E22F6694ED}" destId="{FA74F4BC-7C35-4D68-B472-DF56F41AA824}" srcOrd="8" destOrd="0" presId="urn:microsoft.com/office/officeart/2005/8/layout/default"/>
    <dgm:cxn modelId="{86ABE507-F3C2-4D7B-91C7-425E2DDC4C81}" type="presParOf" srcId="{CD4B10DE-79F5-4F80-BB9E-42E22F6694ED}" destId="{7D78BB9E-952B-4123-888A-866F3488859F}" srcOrd="9" destOrd="0" presId="urn:microsoft.com/office/officeart/2005/8/layout/default"/>
    <dgm:cxn modelId="{F32E3773-3B1F-4A3E-8B02-12B727FE7BFE}" type="presParOf" srcId="{CD4B10DE-79F5-4F80-BB9E-42E22F6694ED}" destId="{6E4EBE90-F591-4648-827F-45F6C39C161F}" srcOrd="10" destOrd="0" presId="urn:microsoft.com/office/officeart/2005/8/layout/default"/>
    <dgm:cxn modelId="{7A9DE3DA-7B6D-44C2-8A8D-C0E5023A7DB8}" type="presParOf" srcId="{CD4B10DE-79F5-4F80-BB9E-42E22F6694ED}" destId="{5C9B955D-2FCD-451A-B821-055C624BB136}" srcOrd="11" destOrd="0" presId="urn:microsoft.com/office/officeart/2005/8/layout/default"/>
    <dgm:cxn modelId="{B46D8889-2AC9-4420-8B20-69F17DC8AE9F}" type="presParOf" srcId="{CD4B10DE-79F5-4F80-BB9E-42E22F6694ED}" destId="{F5693B21-EAEE-4029-AA96-EF0E6F8CEA3A}" srcOrd="12" destOrd="0" presId="urn:microsoft.com/office/officeart/2005/8/layout/default"/>
  </dgm:cxnLst>
  <dgm:bg>
    <a:solidFill>
      <a:schemeClr val="accent6">
        <a:lumMod val="40000"/>
        <a:lumOff val="6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401CD7C-ACB1-4FD1-A29B-0444F38C5D11}" type="doc">
      <dgm:prSet loTypeId="urn:microsoft.com/office/officeart/2005/8/layout/default" loCatId="list" qsTypeId="urn:microsoft.com/office/officeart/2005/8/quickstyle/simple1" qsCatId="simple" csTypeId="urn:microsoft.com/office/officeart/2005/8/colors/accent3_4" csCatId="accent3" phldr="1"/>
      <dgm:spPr/>
      <dgm:t>
        <a:bodyPr/>
        <a:lstStyle/>
        <a:p>
          <a:endParaRPr kumimoji="1" lang="ja-JP" altLang="en-US"/>
        </a:p>
      </dgm:t>
    </dgm:pt>
    <dgm:pt modelId="{7357A32E-1C5D-4060-9050-2A19EA08B352}">
      <dgm:prSet custT="1"/>
      <dgm:spPr/>
      <dgm:t>
        <a:bodyPr/>
        <a:lstStyle/>
        <a:p>
          <a:r>
            <a:rPr lang="ja-JP" altLang="en-US" sz="1800" b="1" dirty="0" smtClean="0">
              <a:solidFill>
                <a:schemeClr val="bg1"/>
              </a:solidFill>
              <a:latin typeface="+mn-lt"/>
            </a:rPr>
            <a:t>記号化　　　　アルファベット</a:t>
          </a:r>
          <a:endParaRPr lang="en-US" altLang="ja-JP" sz="1400" b="1" dirty="0" smtClean="0">
            <a:solidFill>
              <a:schemeClr val="bg1"/>
            </a:solidFill>
            <a:latin typeface="+mn-lt"/>
          </a:endParaRPr>
        </a:p>
        <a:p>
          <a:r>
            <a:rPr lang="en-US" altLang="ja-JP" sz="1400" b="1" dirty="0" smtClean="0">
              <a:solidFill>
                <a:srgbClr val="FFFF00"/>
              </a:solidFill>
              <a:latin typeface="+mn-lt"/>
            </a:rPr>
            <a:t>A</a:t>
          </a:r>
          <a:r>
            <a:rPr lang="ja-JP" altLang="en-US" sz="1400" b="1" dirty="0" smtClean="0">
              <a:solidFill>
                <a:srgbClr val="FFFF00"/>
              </a:solidFill>
              <a:latin typeface="+mn-lt"/>
            </a:rPr>
            <a:t>社名の頭文字等</a:t>
          </a:r>
          <a:endParaRPr lang="en-US" altLang="ja-JP" sz="1400" b="1" dirty="0">
            <a:solidFill>
              <a:srgbClr val="FFFF00"/>
            </a:solidFill>
            <a:latin typeface="+mn-lt"/>
          </a:endParaRPr>
        </a:p>
      </dgm:t>
    </dgm:pt>
    <dgm:pt modelId="{10791208-E6B8-4A30-BEE8-C73249704989}" type="parTrans" cxnId="{1317181F-EF3F-4718-9AF0-CB66810EE128}">
      <dgm:prSet/>
      <dgm:spPr/>
      <dgm:t>
        <a:bodyPr/>
        <a:lstStyle/>
        <a:p>
          <a:endParaRPr kumimoji="1" lang="ja-JP" altLang="en-US" b="1"/>
        </a:p>
      </dgm:t>
    </dgm:pt>
    <dgm:pt modelId="{9C3094DC-4594-4702-A6AA-0CA260E1F490}" type="sibTrans" cxnId="{1317181F-EF3F-4718-9AF0-CB66810EE128}">
      <dgm:prSet/>
      <dgm:spPr/>
      <dgm:t>
        <a:bodyPr/>
        <a:lstStyle/>
        <a:p>
          <a:endParaRPr kumimoji="1" lang="ja-JP" altLang="en-US" b="1"/>
        </a:p>
      </dgm:t>
    </dgm:pt>
    <dgm:pt modelId="{6924323A-C4BB-42FB-AFAE-3D59B0A8E8D3}">
      <dgm:prSet custT="1"/>
      <dgm:spPr/>
      <dgm:t>
        <a:bodyPr/>
        <a:lstStyle/>
        <a:p>
          <a:r>
            <a:rPr lang="ja-JP" altLang="en-US" sz="1800" b="1" dirty="0" smtClean="0">
              <a:solidFill>
                <a:schemeClr val="bg1"/>
              </a:solidFill>
            </a:rPr>
            <a:t>その他</a:t>
          </a:r>
          <a:endParaRPr lang="en-US" altLang="ja-JP" sz="1400" b="1" dirty="0" smtClean="0">
            <a:solidFill>
              <a:schemeClr val="bg1"/>
            </a:solidFill>
          </a:endParaRPr>
        </a:p>
        <a:p>
          <a:endParaRPr lang="en-US" altLang="ja-JP" sz="1400" b="1" dirty="0"/>
        </a:p>
      </dgm:t>
    </dgm:pt>
    <dgm:pt modelId="{FE613A6B-59CB-4F36-AE60-10C62AC2F777}" type="parTrans" cxnId="{69F5575C-911C-4925-8E61-03124CE9669D}">
      <dgm:prSet/>
      <dgm:spPr/>
      <dgm:t>
        <a:bodyPr/>
        <a:lstStyle/>
        <a:p>
          <a:endParaRPr kumimoji="1" lang="ja-JP" altLang="en-US" b="1"/>
        </a:p>
      </dgm:t>
    </dgm:pt>
    <dgm:pt modelId="{8F73B827-4D0B-4E66-8B95-6A3FC23A088B}" type="sibTrans" cxnId="{69F5575C-911C-4925-8E61-03124CE9669D}">
      <dgm:prSet/>
      <dgm:spPr/>
      <dgm:t>
        <a:bodyPr/>
        <a:lstStyle/>
        <a:p>
          <a:endParaRPr kumimoji="1" lang="ja-JP" altLang="en-US" b="1"/>
        </a:p>
      </dgm:t>
    </dgm:pt>
    <dgm:pt modelId="{89BC1569-CFD1-439F-9F08-1C7F05F85040}">
      <dgm:prSet custT="1"/>
      <dgm:spPr/>
      <dgm:t>
        <a:bodyPr/>
        <a:lstStyle/>
        <a:p>
          <a:r>
            <a:rPr lang="ja-JP" altLang="en-US" sz="1800" b="1" dirty="0" smtClean="0">
              <a:solidFill>
                <a:schemeClr val="bg1"/>
              </a:solidFill>
              <a:latin typeface="+mn-lt"/>
            </a:rPr>
            <a:t>地域</a:t>
          </a:r>
          <a:endParaRPr lang="en-US" altLang="ja-JP" sz="1800" b="1" dirty="0" smtClean="0">
            <a:solidFill>
              <a:schemeClr val="bg1"/>
            </a:solidFill>
            <a:latin typeface="+mn-lt"/>
          </a:endParaRPr>
        </a:p>
        <a:p>
          <a:r>
            <a:rPr lang="ja-JP" altLang="en-US" sz="1400" b="1" dirty="0" smtClean="0">
              <a:solidFill>
                <a:srgbClr val="FFFF00"/>
              </a:solidFill>
            </a:rPr>
            <a:t>ヨーロッパ</a:t>
          </a:r>
          <a:endParaRPr lang="en-US" altLang="ja-JP" sz="1400" b="1" dirty="0">
            <a:solidFill>
              <a:srgbClr val="FFFF00"/>
            </a:solidFill>
          </a:endParaRPr>
        </a:p>
      </dgm:t>
    </dgm:pt>
    <dgm:pt modelId="{34589A9B-E06A-43BB-A754-C9BDFA2862BB}" type="parTrans" cxnId="{04C3BF60-08C5-4165-A685-1599D8451A73}">
      <dgm:prSet/>
      <dgm:spPr/>
      <dgm:t>
        <a:bodyPr/>
        <a:lstStyle/>
        <a:p>
          <a:endParaRPr kumimoji="1" lang="ja-JP" altLang="en-US" b="1"/>
        </a:p>
      </dgm:t>
    </dgm:pt>
    <dgm:pt modelId="{74D50FC7-B7A1-45C0-809A-EE7FC1FA0084}" type="sibTrans" cxnId="{04C3BF60-08C5-4165-A685-1599D8451A73}">
      <dgm:prSet/>
      <dgm:spPr/>
      <dgm:t>
        <a:bodyPr/>
        <a:lstStyle/>
        <a:p>
          <a:endParaRPr kumimoji="1" lang="ja-JP" altLang="en-US" b="1"/>
        </a:p>
      </dgm:t>
    </dgm:pt>
    <dgm:pt modelId="{B9929469-CC3D-49F0-861B-704A022D1C9A}">
      <dgm:prSet custT="1"/>
      <dgm:spPr>
        <a:solidFill>
          <a:schemeClr val="accent3"/>
        </a:solidFill>
      </dgm:spPr>
      <dgm:t>
        <a:bodyPr/>
        <a:lstStyle/>
        <a:p>
          <a:r>
            <a:rPr lang="ja-JP" altLang="en-US" sz="1800" b="1" dirty="0" smtClean="0">
              <a:solidFill>
                <a:schemeClr val="bg1"/>
              </a:solidFill>
              <a:latin typeface="+mn-lt"/>
            </a:rPr>
            <a:t>国</a:t>
          </a:r>
          <a:endParaRPr lang="en-US" altLang="ja-JP" sz="1800" b="1" dirty="0" smtClean="0">
            <a:solidFill>
              <a:schemeClr val="bg1"/>
            </a:solidFill>
            <a:latin typeface="+mn-lt"/>
          </a:endParaRPr>
        </a:p>
        <a:p>
          <a:r>
            <a:rPr lang="ja-JP" altLang="en-US" sz="1400" b="1" dirty="0" smtClean="0">
              <a:solidFill>
                <a:srgbClr val="FFFF00"/>
              </a:solidFill>
            </a:rPr>
            <a:t>ドイツ</a:t>
          </a:r>
          <a:endParaRPr lang="en-US" altLang="ja-JP" sz="1400" b="1" dirty="0">
            <a:solidFill>
              <a:srgbClr val="FFFF00"/>
            </a:solidFill>
          </a:endParaRPr>
        </a:p>
      </dgm:t>
    </dgm:pt>
    <dgm:pt modelId="{8EA0036D-EF9D-4463-B2BF-DF38FB2249C9}" type="parTrans" cxnId="{50BBCB99-1DFA-4417-BADC-2E4747CF0A7A}">
      <dgm:prSet/>
      <dgm:spPr/>
      <dgm:t>
        <a:bodyPr/>
        <a:lstStyle/>
        <a:p>
          <a:endParaRPr kumimoji="1" lang="ja-JP" altLang="en-US" b="1"/>
        </a:p>
      </dgm:t>
    </dgm:pt>
    <dgm:pt modelId="{1BBC0425-846E-46BF-9806-F2ACEBAD6A18}" type="sibTrans" cxnId="{50BBCB99-1DFA-4417-BADC-2E4747CF0A7A}">
      <dgm:prSet/>
      <dgm:spPr/>
      <dgm:t>
        <a:bodyPr/>
        <a:lstStyle/>
        <a:p>
          <a:endParaRPr kumimoji="1" lang="ja-JP" altLang="en-US" b="1"/>
        </a:p>
      </dgm:t>
    </dgm:pt>
    <dgm:pt modelId="{8BBB94DB-3812-4E5E-A34C-C664183E2B32}">
      <dgm:prSet custT="1"/>
      <dgm:spPr>
        <a:solidFill>
          <a:schemeClr val="accent3">
            <a:lumMod val="75000"/>
          </a:schemeClr>
        </a:solidFill>
      </dgm:spPr>
      <dgm:t>
        <a:bodyPr/>
        <a:lstStyle/>
        <a:p>
          <a:r>
            <a:rPr lang="ja-JP" altLang="en-US" sz="1800" b="1" dirty="0" smtClean="0">
              <a:solidFill>
                <a:schemeClr val="bg1"/>
              </a:solidFill>
              <a:latin typeface="+mn-lt"/>
            </a:rPr>
            <a:t>数字</a:t>
          </a:r>
          <a:endParaRPr lang="en-US" altLang="ja-JP" sz="1800" b="1" dirty="0" smtClean="0">
            <a:solidFill>
              <a:schemeClr val="bg1"/>
            </a:solidFill>
            <a:latin typeface="+mn-lt"/>
          </a:endParaRPr>
        </a:p>
        <a:p>
          <a:r>
            <a:rPr lang="en-US" altLang="ja-JP" sz="1400" b="1" dirty="0" smtClean="0">
              <a:solidFill>
                <a:srgbClr val="FFFF00"/>
              </a:solidFill>
              <a:latin typeface="+mn-lt"/>
            </a:rPr>
            <a:t>50</a:t>
          </a:r>
          <a:r>
            <a:rPr lang="ja-JP" altLang="en-US" sz="1400" b="1" dirty="0" smtClean="0">
              <a:solidFill>
                <a:srgbClr val="FFFF00"/>
              </a:solidFill>
              <a:latin typeface="+mn-lt"/>
            </a:rPr>
            <a:t>％何か数字の</a:t>
          </a:r>
          <a:r>
            <a:rPr lang="en-US" altLang="ja-JP" sz="1400" b="1" dirty="0" smtClean="0">
              <a:solidFill>
                <a:srgbClr val="FFFF00"/>
              </a:solidFill>
              <a:latin typeface="+mn-lt"/>
            </a:rPr>
            <a:t>Keyword</a:t>
          </a:r>
          <a:r>
            <a:rPr lang="ja-JP" altLang="en-US" sz="1400" b="1" dirty="0" smtClean="0">
              <a:solidFill>
                <a:srgbClr val="FFFF00"/>
              </a:solidFill>
              <a:latin typeface="+mn-lt"/>
            </a:rPr>
            <a:t>づくり</a:t>
          </a:r>
          <a:endParaRPr lang="en-US" altLang="ja-JP" sz="1400" b="1" dirty="0">
            <a:solidFill>
              <a:srgbClr val="FFFF00"/>
            </a:solidFill>
            <a:latin typeface="+mn-lt"/>
          </a:endParaRPr>
        </a:p>
      </dgm:t>
    </dgm:pt>
    <dgm:pt modelId="{56F7C5B4-7B39-48EA-A461-F5EB852CA070}" type="parTrans" cxnId="{4D4D5D58-7E6F-4995-B0D9-70210F52A9EF}">
      <dgm:prSet/>
      <dgm:spPr/>
      <dgm:t>
        <a:bodyPr/>
        <a:lstStyle/>
        <a:p>
          <a:endParaRPr kumimoji="1" lang="ja-JP" altLang="en-US" b="1"/>
        </a:p>
      </dgm:t>
    </dgm:pt>
    <dgm:pt modelId="{42A0DDD0-77D6-4727-A024-CF450CC0001E}" type="sibTrans" cxnId="{4D4D5D58-7E6F-4995-B0D9-70210F52A9EF}">
      <dgm:prSet/>
      <dgm:spPr/>
      <dgm:t>
        <a:bodyPr/>
        <a:lstStyle/>
        <a:p>
          <a:endParaRPr kumimoji="1" lang="ja-JP" altLang="en-US" b="1"/>
        </a:p>
      </dgm:t>
    </dgm:pt>
    <dgm:pt modelId="{CCC85089-3830-44B9-9AFB-092FD4E02F0B}">
      <dgm:prSet custT="1"/>
      <dgm:spPr>
        <a:solidFill>
          <a:schemeClr val="accent3">
            <a:lumMod val="50000"/>
          </a:schemeClr>
        </a:solidFill>
      </dgm:spPr>
      <dgm:t>
        <a:bodyPr/>
        <a:lstStyle/>
        <a:p>
          <a:r>
            <a:rPr lang="ja-JP" altLang="en-US" sz="1800" b="1" dirty="0" smtClean="0">
              <a:solidFill>
                <a:schemeClr val="bg1"/>
              </a:solidFill>
              <a:latin typeface="+mn-lt"/>
            </a:rPr>
            <a:t>擬人化</a:t>
          </a:r>
          <a:endParaRPr lang="en-US" altLang="ja-JP" sz="1400" b="1" dirty="0" smtClean="0">
            <a:solidFill>
              <a:schemeClr val="bg1"/>
            </a:solidFill>
            <a:latin typeface="+mn-lt"/>
          </a:endParaRPr>
        </a:p>
        <a:p>
          <a:r>
            <a:rPr lang="ja-JP" altLang="en-US" sz="1400" b="1" dirty="0" smtClean="0">
              <a:solidFill>
                <a:srgbClr val="FFFF00"/>
              </a:solidFill>
            </a:rPr>
            <a:t>洗濯機を人として　表現</a:t>
          </a:r>
          <a:endParaRPr lang="en-US" altLang="ja-JP" sz="1400" b="1" dirty="0">
            <a:solidFill>
              <a:srgbClr val="FFFF00"/>
            </a:solidFill>
          </a:endParaRPr>
        </a:p>
      </dgm:t>
    </dgm:pt>
    <dgm:pt modelId="{404AEB41-213B-4543-8AFA-934387A6A4C5}" type="parTrans" cxnId="{3D9CCD5E-7B2A-45DF-833B-47E23E196507}">
      <dgm:prSet/>
      <dgm:spPr/>
      <dgm:t>
        <a:bodyPr/>
        <a:lstStyle/>
        <a:p>
          <a:endParaRPr kumimoji="1" lang="ja-JP" altLang="en-US" b="1"/>
        </a:p>
      </dgm:t>
    </dgm:pt>
    <dgm:pt modelId="{AA7178BD-C100-4D8D-9E3E-3AF0838A94A6}" type="sibTrans" cxnId="{3D9CCD5E-7B2A-45DF-833B-47E23E196507}">
      <dgm:prSet/>
      <dgm:spPr/>
      <dgm:t>
        <a:bodyPr/>
        <a:lstStyle/>
        <a:p>
          <a:endParaRPr kumimoji="1" lang="ja-JP" altLang="en-US" b="1"/>
        </a:p>
      </dgm:t>
    </dgm:pt>
    <dgm:pt modelId="{BF35FD32-6FB9-4F60-9ABB-ADDE10D5C568}">
      <dgm:prSet custT="1"/>
      <dgm:spPr>
        <a:solidFill>
          <a:schemeClr val="accent3">
            <a:lumMod val="75000"/>
          </a:schemeClr>
        </a:solidFill>
      </dgm:spPr>
      <dgm:t>
        <a:bodyPr/>
        <a:lstStyle/>
        <a:p>
          <a:r>
            <a:rPr lang="ja-JP" altLang="en-US" sz="1800" b="1" dirty="0" smtClean="0">
              <a:solidFill>
                <a:schemeClr val="bg1"/>
              </a:solidFill>
              <a:latin typeface="+mn-lt"/>
            </a:rPr>
            <a:t>使用前・後</a:t>
          </a:r>
          <a:endParaRPr lang="en-US" altLang="ja-JP" sz="1800" b="1" dirty="0" smtClean="0">
            <a:solidFill>
              <a:schemeClr val="bg1"/>
            </a:solidFill>
            <a:latin typeface="+mn-lt"/>
          </a:endParaRPr>
        </a:p>
        <a:p>
          <a:r>
            <a:rPr lang="ja-JP" altLang="en-US" sz="1400" b="1" dirty="0" smtClean="0">
              <a:solidFill>
                <a:srgbClr val="FFFF00"/>
              </a:solidFill>
            </a:rPr>
            <a:t>言葉のとおりです</a:t>
          </a:r>
          <a:endParaRPr lang="en-US" altLang="ja-JP" sz="1400" b="1" dirty="0"/>
        </a:p>
      </dgm:t>
    </dgm:pt>
    <dgm:pt modelId="{623DF435-6C5C-4BCD-8285-3206F8119C26}" type="parTrans" cxnId="{501BBE0C-024A-46B4-B010-896A221CBBA8}">
      <dgm:prSet/>
      <dgm:spPr/>
      <dgm:t>
        <a:bodyPr/>
        <a:lstStyle/>
        <a:p>
          <a:endParaRPr kumimoji="1" lang="ja-JP" altLang="en-US" b="1"/>
        </a:p>
      </dgm:t>
    </dgm:pt>
    <dgm:pt modelId="{15CF33BE-7833-4ECF-9D16-7AAB5D273B07}" type="sibTrans" cxnId="{501BBE0C-024A-46B4-B010-896A221CBBA8}">
      <dgm:prSet/>
      <dgm:spPr/>
      <dgm:t>
        <a:bodyPr/>
        <a:lstStyle/>
        <a:p>
          <a:endParaRPr kumimoji="1" lang="ja-JP" altLang="en-US" b="1"/>
        </a:p>
      </dgm:t>
    </dgm:pt>
    <dgm:pt modelId="{CD4B10DE-79F5-4F80-BB9E-42E22F6694ED}" type="pres">
      <dgm:prSet presAssocID="{E401CD7C-ACB1-4FD1-A29B-0444F38C5D11}" presName="diagram" presStyleCnt="0">
        <dgm:presLayoutVars>
          <dgm:dir/>
          <dgm:resizeHandles val="exact"/>
        </dgm:presLayoutVars>
      </dgm:prSet>
      <dgm:spPr/>
      <dgm:t>
        <a:bodyPr/>
        <a:lstStyle/>
        <a:p>
          <a:endParaRPr kumimoji="1" lang="ja-JP" altLang="en-US"/>
        </a:p>
      </dgm:t>
    </dgm:pt>
    <dgm:pt modelId="{D3F690A6-B419-4630-B85B-3D8625132CE9}" type="pres">
      <dgm:prSet presAssocID="{7357A32E-1C5D-4060-9050-2A19EA08B352}" presName="node" presStyleLbl="node1" presStyleIdx="0" presStyleCnt="7" custScaleY="109442">
        <dgm:presLayoutVars>
          <dgm:bulletEnabled val="1"/>
        </dgm:presLayoutVars>
      </dgm:prSet>
      <dgm:spPr/>
      <dgm:t>
        <a:bodyPr/>
        <a:lstStyle/>
        <a:p>
          <a:endParaRPr kumimoji="1" lang="ja-JP" altLang="en-US"/>
        </a:p>
      </dgm:t>
    </dgm:pt>
    <dgm:pt modelId="{26DAC95A-4525-475A-A3BF-F0B22C2DCEDB}" type="pres">
      <dgm:prSet presAssocID="{9C3094DC-4594-4702-A6AA-0CA260E1F490}" presName="sibTrans" presStyleCnt="0"/>
      <dgm:spPr/>
      <dgm:t>
        <a:bodyPr/>
        <a:lstStyle/>
        <a:p>
          <a:endParaRPr kumimoji="1" lang="ja-JP" altLang="en-US"/>
        </a:p>
      </dgm:t>
    </dgm:pt>
    <dgm:pt modelId="{1FA88BE5-5B59-45F0-A887-949A5A49FD7A}" type="pres">
      <dgm:prSet presAssocID="{89BC1569-CFD1-439F-9F08-1C7F05F85040}" presName="node" presStyleLbl="node1" presStyleIdx="1" presStyleCnt="7" custScaleY="109442">
        <dgm:presLayoutVars>
          <dgm:bulletEnabled val="1"/>
        </dgm:presLayoutVars>
      </dgm:prSet>
      <dgm:spPr/>
      <dgm:t>
        <a:bodyPr/>
        <a:lstStyle/>
        <a:p>
          <a:endParaRPr kumimoji="1" lang="ja-JP" altLang="en-US"/>
        </a:p>
      </dgm:t>
    </dgm:pt>
    <dgm:pt modelId="{9DEE5C34-9D97-4661-969D-B36B77B40EA5}" type="pres">
      <dgm:prSet presAssocID="{74D50FC7-B7A1-45C0-809A-EE7FC1FA0084}" presName="sibTrans" presStyleCnt="0"/>
      <dgm:spPr/>
      <dgm:t>
        <a:bodyPr/>
        <a:lstStyle/>
        <a:p>
          <a:endParaRPr kumimoji="1" lang="ja-JP" altLang="en-US"/>
        </a:p>
      </dgm:t>
    </dgm:pt>
    <dgm:pt modelId="{49F28935-A842-461A-8959-B547E9C351AF}" type="pres">
      <dgm:prSet presAssocID="{B9929469-CC3D-49F0-861B-704A022D1C9A}" presName="node" presStyleLbl="node1" presStyleIdx="2" presStyleCnt="7" custScaleY="109442">
        <dgm:presLayoutVars>
          <dgm:bulletEnabled val="1"/>
        </dgm:presLayoutVars>
      </dgm:prSet>
      <dgm:spPr/>
      <dgm:t>
        <a:bodyPr/>
        <a:lstStyle/>
        <a:p>
          <a:endParaRPr kumimoji="1" lang="ja-JP" altLang="en-US"/>
        </a:p>
      </dgm:t>
    </dgm:pt>
    <dgm:pt modelId="{DFC6CFE7-C290-4030-8AED-4C17941B87F5}" type="pres">
      <dgm:prSet presAssocID="{1BBC0425-846E-46BF-9806-F2ACEBAD6A18}" presName="sibTrans" presStyleCnt="0"/>
      <dgm:spPr/>
      <dgm:t>
        <a:bodyPr/>
        <a:lstStyle/>
        <a:p>
          <a:endParaRPr kumimoji="1" lang="ja-JP" altLang="en-US"/>
        </a:p>
      </dgm:t>
    </dgm:pt>
    <dgm:pt modelId="{CE6D0F80-5F43-4859-8266-D63BD8125FBC}" type="pres">
      <dgm:prSet presAssocID="{8BBB94DB-3812-4E5E-A34C-C664183E2B32}" presName="node" presStyleLbl="node1" presStyleIdx="3" presStyleCnt="7" custScaleY="109442" custLinFactNeighborX="-4710" custLinFactNeighborY="-3096">
        <dgm:presLayoutVars>
          <dgm:bulletEnabled val="1"/>
        </dgm:presLayoutVars>
      </dgm:prSet>
      <dgm:spPr/>
      <dgm:t>
        <a:bodyPr/>
        <a:lstStyle/>
        <a:p>
          <a:endParaRPr kumimoji="1" lang="ja-JP" altLang="en-US"/>
        </a:p>
      </dgm:t>
    </dgm:pt>
    <dgm:pt modelId="{555BDEE8-4D41-49F9-AFEF-7C5204E99BAA}" type="pres">
      <dgm:prSet presAssocID="{42A0DDD0-77D6-4727-A024-CF450CC0001E}" presName="sibTrans" presStyleCnt="0"/>
      <dgm:spPr/>
      <dgm:t>
        <a:bodyPr/>
        <a:lstStyle/>
        <a:p>
          <a:endParaRPr kumimoji="1" lang="ja-JP" altLang="en-US"/>
        </a:p>
      </dgm:t>
    </dgm:pt>
    <dgm:pt modelId="{8AFB0958-94CA-4C36-94D4-A2C7709453F4}" type="pres">
      <dgm:prSet presAssocID="{CCC85089-3830-44B9-9AFB-092FD4E02F0B}" presName="node" presStyleLbl="node1" presStyleIdx="4" presStyleCnt="7" custScaleY="106728">
        <dgm:presLayoutVars>
          <dgm:bulletEnabled val="1"/>
        </dgm:presLayoutVars>
      </dgm:prSet>
      <dgm:spPr/>
      <dgm:t>
        <a:bodyPr/>
        <a:lstStyle/>
        <a:p>
          <a:endParaRPr kumimoji="1" lang="ja-JP" altLang="en-US"/>
        </a:p>
      </dgm:t>
    </dgm:pt>
    <dgm:pt modelId="{245716F9-9A27-4281-A425-1D9921EAD953}" type="pres">
      <dgm:prSet presAssocID="{AA7178BD-C100-4D8D-9E3E-3AF0838A94A6}" presName="sibTrans" presStyleCnt="0"/>
      <dgm:spPr/>
      <dgm:t>
        <a:bodyPr/>
        <a:lstStyle/>
        <a:p>
          <a:endParaRPr kumimoji="1" lang="ja-JP" altLang="en-US"/>
        </a:p>
      </dgm:t>
    </dgm:pt>
    <dgm:pt modelId="{DF15A325-3BD2-4729-98D9-1F7940E26786}" type="pres">
      <dgm:prSet presAssocID="{BF35FD32-6FB9-4F60-9ABB-ADDE10D5C568}" presName="node" presStyleLbl="node1" presStyleIdx="5" presStyleCnt="7" custScaleY="106728">
        <dgm:presLayoutVars>
          <dgm:bulletEnabled val="1"/>
        </dgm:presLayoutVars>
      </dgm:prSet>
      <dgm:spPr/>
      <dgm:t>
        <a:bodyPr/>
        <a:lstStyle/>
        <a:p>
          <a:endParaRPr kumimoji="1" lang="ja-JP" altLang="en-US"/>
        </a:p>
      </dgm:t>
    </dgm:pt>
    <dgm:pt modelId="{46E7F579-8B0E-46BA-B63F-9D6ECC15E989}" type="pres">
      <dgm:prSet presAssocID="{15CF33BE-7833-4ECF-9D16-7AAB5D273B07}" presName="sibTrans" presStyleCnt="0"/>
      <dgm:spPr/>
      <dgm:t>
        <a:bodyPr/>
        <a:lstStyle/>
        <a:p>
          <a:endParaRPr kumimoji="1" lang="ja-JP" altLang="en-US"/>
        </a:p>
      </dgm:t>
    </dgm:pt>
    <dgm:pt modelId="{A2BAA172-7372-4A80-878A-6BA834821234}" type="pres">
      <dgm:prSet presAssocID="{6924323A-C4BB-42FB-AFAE-3D59B0A8E8D3}" presName="node" presStyleLbl="node1" presStyleIdx="6" presStyleCnt="7" custScaleY="106728">
        <dgm:presLayoutVars>
          <dgm:bulletEnabled val="1"/>
        </dgm:presLayoutVars>
      </dgm:prSet>
      <dgm:spPr/>
      <dgm:t>
        <a:bodyPr/>
        <a:lstStyle/>
        <a:p>
          <a:endParaRPr kumimoji="1" lang="ja-JP" altLang="en-US"/>
        </a:p>
      </dgm:t>
    </dgm:pt>
  </dgm:ptLst>
  <dgm:cxnLst>
    <dgm:cxn modelId="{69F5575C-911C-4925-8E61-03124CE9669D}" srcId="{E401CD7C-ACB1-4FD1-A29B-0444F38C5D11}" destId="{6924323A-C4BB-42FB-AFAE-3D59B0A8E8D3}" srcOrd="6" destOrd="0" parTransId="{FE613A6B-59CB-4F36-AE60-10C62AC2F777}" sibTransId="{8F73B827-4D0B-4E66-8B95-6A3FC23A088B}"/>
    <dgm:cxn modelId="{DF693B15-96DD-43A9-B8F9-4922F89AD620}" type="presOf" srcId="{BF35FD32-6FB9-4F60-9ABB-ADDE10D5C568}" destId="{DF15A325-3BD2-4729-98D9-1F7940E26786}" srcOrd="0" destOrd="0" presId="urn:microsoft.com/office/officeart/2005/8/layout/default"/>
    <dgm:cxn modelId="{D0EB75FE-44C1-41F5-81FB-C4CB5EA9CA8E}" type="presOf" srcId="{89BC1569-CFD1-439F-9F08-1C7F05F85040}" destId="{1FA88BE5-5B59-45F0-A887-949A5A49FD7A}" srcOrd="0" destOrd="0" presId="urn:microsoft.com/office/officeart/2005/8/layout/default"/>
    <dgm:cxn modelId="{04C3BF60-08C5-4165-A685-1599D8451A73}" srcId="{E401CD7C-ACB1-4FD1-A29B-0444F38C5D11}" destId="{89BC1569-CFD1-439F-9F08-1C7F05F85040}" srcOrd="1" destOrd="0" parTransId="{34589A9B-E06A-43BB-A754-C9BDFA2862BB}" sibTransId="{74D50FC7-B7A1-45C0-809A-EE7FC1FA0084}"/>
    <dgm:cxn modelId="{62457085-E90E-422C-8926-0E9EB8D8593D}" type="presOf" srcId="{8BBB94DB-3812-4E5E-A34C-C664183E2B32}" destId="{CE6D0F80-5F43-4859-8266-D63BD8125FBC}" srcOrd="0" destOrd="0" presId="urn:microsoft.com/office/officeart/2005/8/layout/default"/>
    <dgm:cxn modelId="{FCC84D30-2634-49DB-946F-3B9B418BD545}" type="presOf" srcId="{6924323A-C4BB-42FB-AFAE-3D59B0A8E8D3}" destId="{A2BAA172-7372-4A80-878A-6BA834821234}" srcOrd="0" destOrd="0" presId="urn:microsoft.com/office/officeart/2005/8/layout/default"/>
    <dgm:cxn modelId="{AECE2C2B-9C01-41BE-95B9-2E750339D75E}" type="presOf" srcId="{7357A32E-1C5D-4060-9050-2A19EA08B352}" destId="{D3F690A6-B419-4630-B85B-3D8625132CE9}" srcOrd="0" destOrd="0" presId="urn:microsoft.com/office/officeart/2005/8/layout/default"/>
    <dgm:cxn modelId="{1317181F-EF3F-4718-9AF0-CB66810EE128}" srcId="{E401CD7C-ACB1-4FD1-A29B-0444F38C5D11}" destId="{7357A32E-1C5D-4060-9050-2A19EA08B352}" srcOrd="0" destOrd="0" parTransId="{10791208-E6B8-4A30-BEE8-C73249704989}" sibTransId="{9C3094DC-4594-4702-A6AA-0CA260E1F490}"/>
    <dgm:cxn modelId="{07987E31-6F29-4EF0-8883-8D267A2542D2}" type="presOf" srcId="{CCC85089-3830-44B9-9AFB-092FD4E02F0B}" destId="{8AFB0958-94CA-4C36-94D4-A2C7709453F4}" srcOrd="0" destOrd="0" presId="urn:microsoft.com/office/officeart/2005/8/layout/default"/>
    <dgm:cxn modelId="{50BBCB99-1DFA-4417-BADC-2E4747CF0A7A}" srcId="{E401CD7C-ACB1-4FD1-A29B-0444F38C5D11}" destId="{B9929469-CC3D-49F0-861B-704A022D1C9A}" srcOrd="2" destOrd="0" parTransId="{8EA0036D-EF9D-4463-B2BF-DF38FB2249C9}" sibTransId="{1BBC0425-846E-46BF-9806-F2ACEBAD6A18}"/>
    <dgm:cxn modelId="{3D9CCD5E-7B2A-45DF-833B-47E23E196507}" srcId="{E401CD7C-ACB1-4FD1-A29B-0444F38C5D11}" destId="{CCC85089-3830-44B9-9AFB-092FD4E02F0B}" srcOrd="4" destOrd="0" parTransId="{404AEB41-213B-4543-8AFA-934387A6A4C5}" sibTransId="{AA7178BD-C100-4D8D-9E3E-3AF0838A94A6}"/>
    <dgm:cxn modelId="{BC154011-C5F2-499D-87B4-88D36E3403E4}" type="presOf" srcId="{E401CD7C-ACB1-4FD1-A29B-0444F38C5D11}" destId="{CD4B10DE-79F5-4F80-BB9E-42E22F6694ED}" srcOrd="0" destOrd="0" presId="urn:microsoft.com/office/officeart/2005/8/layout/default"/>
    <dgm:cxn modelId="{4D4D5D58-7E6F-4995-B0D9-70210F52A9EF}" srcId="{E401CD7C-ACB1-4FD1-A29B-0444F38C5D11}" destId="{8BBB94DB-3812-4E5E-A34C-C664183E2B32}" srcOrd="3" destOrd="0" parTransId="{56F7C5B4-7B39-48EA-A461-F5EB852CA070}" sibTransId="{42A0DDD0-77D6-4727-A024-CF450CC0001E}"/>
    <dgm:cxn modelId="{501BBE0C-024A-46B4-B010-896A221CBBA8}" srcId="{E401CD7C-ACB1-4FD1-A29B-0444F38C5D11}" destId="{BF35FD32-6FB9-4F60-9ABB-ADDE10D5C568}" srcOrd="5" destOrd="0" parTransId="{623DF435-6C5C-4BCD-8285-3206F8119C26}" sibTransId="{15CF33BE-7833-4ECF-9D16-7AAB5D273B07}"/>
    <dgm:cxn modelId="{5AE83E95-3CDD-4C9B-97CA-7842CC8FCF41}" type="presOf" srcId="{B9929469-CC3D-49F0-861B-704A022D1C9A}" destId="{49F28935-A842-461A-8959-B547E9C351AF}" srcOrd="0" destOrd="0" presId="urn:microsoft.com/office/officeart/2005/8/layout/default"/>
    <dgm:cxn modelId="{A176097B-03C2-42C4-B2FD-D1ECC5B785AC}" type="presParOf" srcId="{CD4B10DE-79F5-4F80-BB9E-42E22F6694ED}" destId="{D3F690A6-B419-4630-B85B-3D8625132CE9}" srcOrd="0" destOrd="0" presId="urn:microsoft.com/office/officeart/2005/8/layout/default"/>
    <dgm:cxn modelId="{4727682E-8932-4251-B55A-1783B7DDD735}" type="presParOf" srcId="{CD4B10DE-79F5-4F80-BB9E-42E22F6694ED}" destId="{26DAC95A-4525-475A-A3BF-F0B22C2DCEDB}" srcOrd="1" destOrd="0" presId="urn:microsoft.com/office/officeart/2005/8/layout/default"/>
    <dgm:cxn modelId="{D4663AFF-FFD8-46D3-AFA7-29B8D2CB270C}" type="presParOf" srcId="{CD4B10DE-79F5-4F80-BB9E-42E22F6694ED}" destId="{1FA88BE5-5B59-45F0-A887-949A5A49FD7A}" srcOrd="2" destOrd="0" presId="urn:microsoft.com/office/officeart/2005/8/layout/default"/>
    <dgm:cxn modelId="{56A3520C-751C-4303-B691-AE622C5C39A1}" type="presParOf" srcId="{CD4B10DE-79F5-4F80-BB9E-42E22F6694ED}" destId="{9DEE5C34-9D97-4661-969D-B36B77B40EA5}" srcOrd="3" destOrd="0" presId="urn:microsoft.com/office/officeart/2005/8/layout/default"/>
    <dgm:cxn modelId="{4C0C08EC-EE8C-4A49-B432-1CD67B55BCD9}" type="presParOf" srcId="{CD4B10DE-79F5-4F80-BB9E-42E22F6694ED}" destId="{49F28935-A842-461A-8959-B547E9C351AF}" srcOrd="4" destOrd="0" presId="urn:microsoft.com/office/officeart/2005/8/layout/default"/>
    <dgm:cxn modelId="{C1E9F901-81E1-4562-8BCD-D54DEBFFAF95}" type="presParOf" srcId="{CD4B10DE-79F5-4F80-BB9E-42E22F6694ED}" destId="{DFC6CFE7-C290-4030-8AED-4C17941B87F5}" srcOrd="5" destOrd="0" presId="urn:microsoft.com/office/officeart/2005/8/layout/default"/>
    <dgm:cxn modelId="{6911B79E-8DF6-496F-84FC-0AEC350F2383}" type="presParOf" srcId="{CD4B10DE-79F5-4F80-BB9E-42E22F6694ED}" destId="{CE6D0F80-5F43-4859-8266-D63BD8125FBC}" srcOrd="6" destOrd="0" presId="urn:microsoft.com/office/officeart/2005/8/layout/default"/>
    <dgm:cxn modelId="{192C58BF-02E8-4046-BB5A-42101254C201}" type="presParOf" srcId="{CD4B10DE-79F5-4F80-BB9E-42E22F6694ED}" destId="{555BDEE8-4D41-49F9-AFEF-7C5204E99BAA}" srcOrd="7" destOrd="0" presId="urn:microsoft.com/office/officeart/2005/8/layout/default"/>
    <dgm:cxn modelId="{01DD1FCD-56D3-4092-A8DC-E5FFE8BE1276}" type="presParOf" srcId="{CD4B10DE-79F5-4F80-BB9E-42E22F6694ED}" destId="{8AFB0958-94CA-4C36-94D4-A2C7709453F4}" srcOrd="8" destOrd="0" presId="urn:microsoft.com/office/officeart/2005/8/layout/default"/>
    <dgm:cxn modelId="{5967AA6D-4200-4E2B-B33B-562D1AB87335}" type="presParOf" srcId="{CD4B10DE-79F5-4F80-BB9E-42E22F6694ED}" destId="{245716F9-9A27-4281-A425-1D9921EAD953}" srcOrd="9" destOrd="0" presId="urn:microsoft.com/office/officeart/2005/8/layout/default"/>
    <dgm:cxn modelId="{6B2C8385-AA15-4DF7-B4AB-82F8BD64F28E}" type="presParOf" srcId="{CD4B10DE-79F5-4F80-BB9E-42E22F6694ED}" destId="{DF15A325-3BD2-4729-98D9-1F7940E26786}" srcOrd="10" destOrd="0" presId="urn:microsoft.com/office/officeart/2005/8/layout/default"/>
    <dgm:cxn modelId="{D9AC3AE3-2148-4F2E-9F6D-F07B7BB0FD86}" type="presParOf" srcId="{CD4B10DE-79F5-4F80-BB9E-42E22F6694ED}" destId="{46E7F579-8B0E-46BA-B63F-9D6ECC15E989}" srcOrd="11" destOrd="0" presId="urn:microsoft.com/office/officeart/2005/8/layout/default"/>
    <dgm:cxn modelId="{65D0FF28-E2F8-4BA5-8A6E-2DECB33E509C}" type="presParOf" srcId="{CD4B10DE-79F5-4F80-BB9E-42E22F6694ED}" destId="{A2BAA172-7372-4A80-878A-6BA834821234}" srcOrd="12" destOrd="0" presId="urn:microsoft.com/office/officeart/2005/8/layout/default"/>
  </dgm:cxnLst>
  <dgm:bg>
    <a:solidFill>
      <a:schemeClr val="accent6">
        <a:lumMod val="20000"/>
        <a:lumOff val="80000"/>
      </a:schemeClr>
    </a:solidFill>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A5EE4A1-15AD-4157-BEEB-DEBD8EA6B949}">
      <dsp:nvSpPr>
        <dsp:cNvPr id="0" name=""/>
        <dsp:cNvSpPr/>
      </dsp:nvSpPr>
      <dsp:spPr>
        <a:xfrm>
          <a:off x="2987" y="1814517"/>
          <a:ext cx="894288" cy="960984"/>
        </a:xfrm>
        <a:prstGeom prst="roundRect">
          <a:avLst>
            <a:gd name="adj" fmla="val 10000"/>
          </a:avLst>
        </a:prstGeom>
        <a:solidFill>
          <a:schemeClr val="accent2">
            <a:lumMod val="7500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kumimoji="1" lang="ja-JP" altLang="en-US" sz="1400" b="1" kern="1200" dirty="0" smtClean="0">
              <a:solidFill>
                <a:schemeClr val="bg1"/>
              </a:solidFill>
            </a:rPr>
            <a:t>販売手法プラン</a:t>
          </a:r>
          <a:endParaRPr kumimoji="1" lang="ja-JP" altLang="en-US" sz="1400" b="1" kern="1200" dirty="0">
            <a:solidFill>
              <a:schemeClr val="bg1"/>
            </a:solidFill>
          </a:endParaRPr>
        </a:p>
      </dsp:txBody>
      <dsp:txXfrm>
        <a:off x="2987" y="1814517"/>
        <a:ext cx="894288" cy="960984"/>
      </dsp:txXfrm>
    </dsp:sp>
    <dsp:sp modelId="{E50E192E-5818-4A10-9017-FA4FDD863D55}">
      <dsp:nvSpPr>
        <dsp:cNvPr id="0" name=""/>
        <dsp:cNvSpPr/>
      </dsp:nvSpPr>
      <dsp:spPr>
        <a:xfrm rot="17132988">
          <a:off x="552425" y="1837481"/>
          <a:ext cx="942313" cy="7232"/>
        </a:xfrm>
        <a:custGeom>
          <a:avLst/>
          <a:gdLst/>
          <a:ahLst/>
          <a:cxnLst/>
          <a:rect l="0" t="0" r="0" b="0"/>
          <a:pathLst>
            <a:path>
              <a:moveTo>
                <a:pt x="0" y="3616"/>
              </a:moveTo>
              <a:lnTo>
                <a:pt x="942313" y="3616"/>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17132988">
        <a:off x="1000024" y="1817540"/>
        <a:ext cx="47115" cy="47115"/>
      </dsp:txXfrm>
    </dsp:sp>
    <dsp:sp modelId="{4F21A353-FED4-4AB8-B8E7-49B44E805915}">
      <dsp:nvSpPr>
        <dsp:cNvPr id="0" name=""/>
        <dsp:cNvSpPr/>
      </dsp:nvSpPr>
      <dsp:spPr>
        <a:xfrm>
          <a:off x="1149887" y="1229304"/>
          <a:ext cx="1311792" cy="315764"/>
        </a:xfrm>
        <a:prstGeom prst="roundRect">
          <a:avLst>
            <a:gd name="adj" fmla="val 10000"/>
          </a:avLst>
        </a:prstGeom>
        <a:solidFill>
          <a:schemeClr val="accent2">
            <a:lumMod val="20000"/>
            <a:lumOff val="8000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90000"/>
            </a:lnSpc>
            <a:spcBef>
              <a:spcPct val="0"/>
            </a:spcBef>
            <a:spcAft>
              <a:spcPct val="35000"/>
            </a:spcAft>
          </a:pPr>
          <a:r>
            <a:rPr kumimoji="1" lang="ja-JP" altLang="en-US" sz="1200" b="1" kern="1200" dirty="0" smtClean="0"/>
            <a:t>１</a:t>
          </a:r>
          <a:r>
            <a:rPr kumimoji="1" lang="en-US" altLang="ja-JP" sz="1200" b="1" kern="1200" dirty="0" smtClean="0"/>
            <a:t>.</a:t>
          </a:r>
          <a:r>
            <a:rPr kumimoji="1" lang="ja-JP" altLang="en-US" sz="1200" b="1" kern="1200" dirty="0" smtClean="0"/>
            <a:t>割引</a:t>
          </a:r>
          <a:endParaRPr kumimoji="1" lang="ja-JP" altLang="en-US" sz="1200" b="1" kern="1200" dirty="0"/>
        </a:p>
      </dsp:txBody>
      <dsp:txXfrm>
        <a:off x="1149887" y="1229304"/>
        <a:ext cx="1311792" cy="315764"/>
      </dsp:txXfrm>
    </dsp:sp>
    <dsp:sp modelId="{0EAA9554-5AB3-4FB0-8460-24240ABBB690}">
      <dsp:nvSpPr>
        <dsp:cNvPr id="0" name=""/>
        <dsp:cNvSpPr/>
      </dsp:nvSpPr>
      <dsp:spPr>
        <a:xfrm rot="17698517">
          <a:off x="724440" y="2020223"/>
          <a:ext cx="598283" cy="7232"/>
        </a:xfrm>
        <a:custGeom>
          <a:avLst/>
          <a:gdLst/>
          <a:ahLst/>
          <a:cxnLst/>
          <a:rect l="0" t="0" r="0" b="0"/>
          <a:pathLst>
            <a:path>
              <a:moveTo>
                <a:pt x="0" y="3616"/>
              </a:moveTo>
              <a:lnTo>
                <a:pt x="598283" y="3616"/>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17698517">
        <a:off x="1008624" y="2008883"/>
        <a:ext cx="29914" cy="29914"/>
      </dsp:txXfrm>
    </dsp:sp>
    <dsp:sp modelId="{EDF0100C-F16D-4426-B2E3-D1B587ADFB97}">
      <dsp:nvSpPr>
        <dsp:cNvPr id="0" name=""/>
        <dsp:cNvSpPr/>
      </dsp:nvSpPr>
      <dsp:spPr>
        <a:xfrm>
          <a:off x="1149887" y="1594789"/>
          <a:ext cx="1323621" cy="315764"/>
        </a:xfrm>
        <a:prstGeom prst="roundRect">
          <a:avLst>
            <a:gd name="adj" fmla="val 10000"/>
          </a:avLst>
        </a:prstGeom>
        <a:solidFill>
          <a:schemeClr val="accent2">
            <a:lumMod val="20000"/>
            <a:lumOff val="8000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90000"/>
            </a:lnSpc>
            <a:spcBef>
              <a:spcPct val="0"/>
            </a:spcBef>
            <a:spcAft>
              <a:spcPct val="35000"/>
            </a:spcAft>
          </a:pPr>
          <a:r>
            <a:rPr lang="ja-JP" altLang="en-US" sz="1200" b="1" kern="1200" dirty="0" smtClean="0">
              <a:latin typeface="メイリオ" pitchFamily="50" charset="-128"/>
              <a:ea typeface="メイリオ" pitchFamily="50" charset="-128"/>
              <a:cs typeface="メイリオ" pitchFamily="50" charset="-128"/>
            </a:rPr>
            <a:t>２</a:t>
          </a:r>
          <a:r>
            <a:rPr lang="en-US" altLang="ja-JP" sz="1200" b="1" kern="1200" dirty="0" smtClean="0">
              <a:latin typeface="メイリオ" pitchFamily="50" charset="-128"/>
              <a:ea typeface="メイリオ" pitchFamily="50" charset="-128"/>
              <a:cs typeface="メイリオ" pitchFamily="50" charset="-128"/>
            </a:rPr>
            <a:t>.</a:t>
          </a:r>
          <a:r>
            <a:rPr lang="ja-JP" altLang="en-US" sz="1200" b="1" kern="1200" dirty="0" smtClean="0">
              <a:latin typeface="メイリオ" pitchFamily="50" charset="-128"/>
              <a:ea typeface="メイリオ" pitchFamily="50" charset="-128"/>
              <a:cs typeface="メイリオ" pitchFamily="50" charset="-128"/>
            </a:rPr>
            <a:t>特典</a:t>
          </a:r>
          <a:endParaRPr kumimoji="1" lang="ja-JP" altLang="en-US" sz="1200" b="1" kern="1200" dirty="0"/>
        </a:p>
      </dsp:txBody>
      <dsp:txXfrm>
        <a:off x="1149887" y="1594789"/>
        <a:ext cx="1323621" cy="315764"/>
      </dsp:txXfrm>
    </dsp:sp>
    <dsp:sp modelId="{91A44CAE-D590-47AC-A0FB-A061B5416909}">
      <dsp:nvSpPr>
        <dsp:cNvPr id="0" name=""/>
        <dsp:cNvSpPr/>
      </dsp:nvSpPr>
      <dsp:spPr>
        <a:xfrm rot="19457599">
          <a:off x="868035" y="2200610"/>
          <a:ext cx="311092" cy="7232"/>
        </a:xfrm>
        <a:custGeom>
          <a:avLst/>
          <a:gdLst/>
          <a:ahLst/>
          <a:cxnLst/>
          <a:rect l="0" t="0" r="0" b="0"/>
          <a:pathLst>
            <a:path>
              <a:moveTo>
                <a:pt x="0" y="3616"/>
              </a:moveTo>
              <a:lnTo>
                <a:pt x="311092" y="3616"/>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19457599">
        <a:off x="1015804" y="2196449"/>
        <a:ext cx="15554" cy="15554"/>
      </dsp:txXfrm>
    </dsp:sp>
    <dsp:sp modelId="{BD7DDE9C-E65C-497D-899A-1A4A25BEA29E}">
      <dsp:nvSpPr>
        <dsp:cNvPr id="0" name=""/>
        <dsp:cNvSpPr/>
      </dsp:nvSpPr>
      <dsp:spPr>
        <a:xfrm>
          <a:off x="1149887" y="1955562"/>
          <a:ext cx="1303456" cy="315764"/>
        </a:xfrm>
        <a:prstGeom prst="roundRect">
          <a:avLst>
            <a:gd name="adj" fmla="val 10000"/>
          </a:avLst>
        </a:prstGeom>
        <a:solidFill>
          <a:schemeClr val="accent2">
            <a:lumMod val="20000"/>
            <a:lumOff val="8000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90000"/>
            </a:lnSpc>
            <a:spcBef>
              <a:spcPct val="0"/>
            </a:spcBef>
            <a:spcAft>
              <a:spcPct val="35000"/>
            </a:spcAft>
          </a:pPr>
          <a:r>
            <a:rPr kumimoji="1" lang="ja-JP" altLang="en-US" sz="1200" b="1" kern="1200" dirty="0" smtClean="0">
              <a:latin typeface="メイリオ" pitchFamily="50" charset="-128"/>
              <a:ea typeface="メイリオ" pitchFamily="50" charset="-128"/>
              <a:cs typeface="メイリオ" pitchFamily="50" charset="-128"/>
            </a:rPr>
            <a:t>３</a:t>
          </a:r>
          <a:r>
            <a:rPr kumimoji="1" lang="en-US" altLang="ja-JP" sz="1200" b="1" kern="1200" dirty="0" smtClean="0">
              <a:latin typeface="メイリオ" pitchFamily="50" charset="-128"/>
              <a:ea typeface="メイリオ" pitchFamily="50" charset="-128"/>
              <a:cs typeface="メイリオ" pitchFamily="50" charset="-128"/>
            </a:rPr>
            <a:t>.</a:t>
          </a:r>
          <a:r>
            <a:rPr kumimoji="1" lang="ja-JP" altLang="en-US" sz="1200" b="1" kern="1200" dirty="0" smtClean="0">
              <a:latin typeface="メイリオ" pitchFamily="50" charset="-128"/>
              <a:ea typeface="メイリオ" pitchFamily="50" charset="-128"/>
              <a:cs typeface="メイリオ" pitchFamily="50" charset="-128"/>
            </a:rPr>
            <a:t>時間</a:t>
          </a:r>
          <a:endParaRPr kumimoji="1" lang="ja-JP" altLang="en-US" sz="1200" b="1" kern="1200" dirty="0"/>
        </a:p>
      </dsp:txBody>
      <dsp:txXfrm>
        <a:off x="1149887" y="1955562"/>
        <a:ext cx="1303456" cy="315764"/>
      </dsp:txXfrm>
    </dsp:sp>
    <dsp:sp modelId="{AA2129C8-C5A5-4123-9617-B24F78655453}">
      <dsp:nvSpPr>
        <dsp:cNvPr id="0" name=""/>
        <dsp:cNvSpPr/>
      </dsp:nvSpPr>
      <dsp:spPr>
        <a:xfrm rot="2142401">
          <a:off x="868035" y="2382175"/>
          <a:ext cx="311092" cy="7232"/>
        </a:xfrm>
        <a:custGeom>
          <a:avLst/>
          <a:gdLst/>
          <a:ahLst/>
          <a:cxnLst/>
          <a:rect l="0" t="0" r="0" b="0"/>
          <a:pathLst>
            <a:path>
              <a:moveTo>
                <a:pt x="0" y="3616"/>
              </a:moveTo>
              <a:lnTo>
                <a:pt x="311092" y="3616"/>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2142401">
        <a:off x="1015804" y="2378014"/>
        <a:ext cx="15554" cy="15554"/>
      </dsp:txXfrm>
    </dsp:sp>
    <dsp:sp modelId="{7D5EC306-CEDD-4104-A278-01B1472BB52D}">
      <dsp:nvSpPr>
        <dsp:cNvPr id="0" name=""/>
        <dsp:cNvSpPr/>
      </dsp:nvSpPr>
      <dsp:spPr>
        <a:xfrm>
          <a:off x="1149887" y="2318691"/>
          <a:ext cx="1303456" cy="315764"/>
        </a:xfrm>
        <a:prstGeom prst="roundRect">
          <a:avLst>
            <a:gd name="adj" fmla="val 10000"/>
          </a:avLst>
        </a:prstGeom>
        <a:solidFill>
          <a:schemeClr val="accent2">
            <a:lumMod val="20000"/>
            <a:lumOff val="8000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90000"/>
            </a:lnSpc>
            <a:spcBef>
              <a:spcPct val="0"/>
            </a:spcBef>
            <a:spcAft>
              <a:spcPct val="35000"/>
            </a:spcAft>
          </a:pPr>
          <a:r>
            <a:rPr kumimoji="1" lang="ja-JP" altLang="en-US" sz="1200" b="1" kern="1200" dirty="0" smtClean="0"/>
            <a:t>４</a:t>
          </a:r>
          <a:r>
            <a:rPr kumimoji="1" lang="en-US" altLang="ja-JP" sz="1200" b="1" kern="1200" dirty="0" smtClean="0"/>
            <a:t>.</a:t>
          </a:r>
          <a:r>
            <a:rPr kumimoji="1" lang="ja-JP" altLang="en-US" sz="1200" b="1" kern="1200" dirty="0" smtClean="0"/>
            <a:t>目玉</a:t>
          </a:r>
          <a:endParaRPr kumimoji="1" lang="ja-JP" altLang="en-US" sz="1200" b="1" kern="1200" dirty="0"/>
        </a:p>
      </dsp:txBody>
      <dsp:txXfrm>
        <a:off x="1149887" y="2318691"/>
        <a:ext cx="1303456" cy="315764"/>
      </dsp:txXfrm>
    </dsp:sp>
    <dsp:sp modelId="{648D5196-8056-4FB4-AC03-9D1B077D7345}">
      <dsp:nvSpPr>
        <dsp:cNvPr id="0" name=""/>
        <dsp:cNvSpPr/>
      </dsp:nvSpPr>
      <dsp:spPr>
        <a:xfrm rot="3907178">
          <a:off x="723372" y="2563739"/>
          <a:ext cx="600419" cy="7232"/>
        </a:xfrm>
        <a:custGeom>
          <a:avLst/>
          <a:gdLst/>
          <a:ahLst/>
          <a:cxnLst/>
          <a:rect l="0" t="0" r="0" b="0"/>
          <a:pathLst>
            <a:path>
              <a:moveTo>
                <a:pt x="0" y="3616"/>
              </a:moveTo>
              <a:lnTo>
                <a:pt x="600419" y="3616"/>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3907178">
        <a:off x="1008571" y="2552345"/>
        <a:ext cx="30020" cy="30020"/>
      </dsp:txXfrm>
    </dsp:sp>
    <dsp:sp modelId="{5D4DA951-C62E-4CCB-862B-8830AFEB5FA5}">
      <dsp:nvSpPr>
        <dsp:cNvPr id="0" name=""/>
        <dsp:cNvSpPr/>
      </dsp:nvSpPr>
      <dsp:spPr>
        <a:xfrm>
          <a:off x="1149887" y="2681820"/>
          <a:ext cx="1303456" cy="315764"/>
        </a:xfrm>
        <a:prstGeom prst="roundRect">
          <a:avLst>
            <a:gd name="adj" fmla="val 10000"/>
          </a:avLst>
        </a:prstGeom>
        <a:solidFill>
          <a:schemeClr val="accent2">
            <a:lumMod val="20000"/>
            <a:lumOff val="8000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90000"/>
            </a:lnSpc>
            <a:spcBef>
              <a:spcPct val="0"/>
            </a:spcBef>
            <a:spcAft>
              <a:spcPct val="35000"/>
            </a:spcAft>
          </a:pPr>
          <a:r>
            <a:rPr kumimoji="1" lang="ja-JP" altLang="en-US" sz="1200" b="1" kern="1200" dirty="0" smtClean="0"/>
            <a:t>５</a:t>
          </a:r>
          <a:r>
            <a:rPr kumimoji="1" lang="en-US" altLang="ja-JP" sz="1200" b="1" kern="1200" dirty="0" smtClean="0"/>
            <a:t>.NEW</a:t>
          </a:r>
          <a:endParaRPr kumimoji="1" lang="ja-JP" altLang="en-US" sz="1200" b="1" kern="1200" dirty="0"/>
        </a:p>
      </dsp:txBody>
      <dsp:txXfrm>
        <a:off x="1149887" y="2681820"/>
        <a:ext cx="1303456" cy="315764"/>
      </dsp:txXfrm>
    </dsp:sp>
    <dsp:sp modelId="{2C484DF3-0C47-426C-AA1E-A49D4B889703}">
      <dsp:nvSpPr>
        <dsp:cNvPr id="0" name=""/>
        <dsp:cNvSpPr/>
      </dsp:nvSpPr>
      <dsp:spPr>
        <a:xfrm rot="4467012">
          <a:off x="552425" y="2745304"/>
          <a:ext cx="942313" cy="7232"/>
        </a:xfrm>
        <a:custGeom>
          <a:avLst/>
          <a:gdLst/>
          <a:ahLst/>
          <a:cxnLst/>
          <a:rect l="0" t="0" r="0" b="0"/>
          <a:pathLst>
            <a:path>
              <a:moveTo>
                <a:pt x="0" y="3616"/>
              </a:moveTo>
              <a:lnTo>
                <a:pt x="942313" y="3616"/>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4467012">
        <a:off x="1000024" y="2725362"/>
        <a:ext cx="47115" cy="47115"/>
      </dsp:txXfrm>
    </dsp:sp>
    <dsp:sp modelId="{0DDB652D-B9C9-4675-977B-DD5C332D122A}">
      <dsp:nvSpPr>
        <dsp:cNvPr id="0" name=""/>
        <dsp:cNvSpPr/>
      </dsp:nvSpPr>
      <dsp:spPr>
        <a:xfrm>
          <a:off x="1149887" y="3044949"/>
          <a:ext cx="1303456" cy="315764"/>
        </a:xfrm>
        <a:prstGeom prst="roundRect">
          <a:avLst>
            <a:gd name="adj" fmla="val 10000"/>
          </a:avLst>
        </a:prstGeom>
        <a:solidFill>
          <a:schemeClr val="accent2">
            <a:lumMod val="20000"/>
            <a:lumOff val="8000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90000"/>
            </a:lnSpc>
            <a:spcBef>
              <a:spcPct val="0"/>
            </a:spcBef>
            <a:spcAft>
              <a:spcPct val="35000"/>
            </a:spcAft>
          </a:pPr>
          <a:r>
            <a:rPr kumimoji="1" lang="ja-JP" altLang="en-US" sz="1200" b="1" kern="1200" dirty="0" smtClean="0"/>
            <a:t>６</a:t>
          </a:r>
          <a:r>
            <a:rPr kumimoji="1" lang="en-US" altLang="ja-JP" sz="1200" b="1" kern="1200" dirty="0" smtClean="0"/>
            <a:t>.</a:t>
          </a:r>
          <a:r>
            <a:rPr kumimoji="1" lang="ja-JP" altLang="en-US" sz="1200" b="1" kern="1200" dirty="0" smtClean="0"/>
            <a:t>題目</a:t>
          </a:r>
          <a:endParaRPr kumimoji="1" lang="ja-JP" altLang="en-US" sz="1200" b="1" kern="1200" dirty="0"/>
        </a:p>
      </dsp:txBody>
      <dsp:txXfrm>
        <a:off x="1149887" y="3044949"/>
        <a:ext cx="1303456" cy="315764"/>
      </dsp:txXfrm>
    </dsp:sp>
    <dsp:sp modelId="{49B6FA37-1531-4498-8533-4D884131208D}">
      <dsp:nvSpPr>
        <dsp:cNvPr id="0" name=""/>
        <dsp:cNvSpPr/>
      </dsp:nvSpPr>
      <dsp:spPr>
        <a:xfrm>
          <a:off x="2987" y="3753926"/>
          <a:ext cx="894288" cy="960984"/>
        </a:xfrm>
        <a:prstGeom prst="roundRect">
          <a:avLst>
            <a:gd name="adj" fmla="val 10000"/>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ja-JP" altLang="en-US" sz="1200" b="1" kern="1200" dirty="0" smtClean="0">
              <a:solidFill>
                <a:schemeClr val="bg1"/>
              </a:solidFill>
            </a:rPr>
            <a:t>顧客定着　プラン</a:t>
          </a:r>
          <a:endParaRPr kumimoji="1" lang="ja-JP" altLang="en-US" sz="1200" b="1" kern="1200" dirty="0">
            <a:solidFill>
              <a:schemeClr val="bg1"/>
            </a:solidFill>
          </a:endParaRPr>
        </a:p>
      </dsp:txBody>
      <dsp:txXfrm>
        <a:off x="2987" y="3753926"/>
        <a:ext cx="894288" cy="960984"/>
      </dsp:txXfrm>
    </dsp:sp>
    <dsp:sp modelId="{59618270-9841-4748-8272-5A22FD46364E}">
      <dsp:nvSpPr>
        <dsp:cNvPr id="0" name=""/>
        <dsp:cNvSpPr/>
      </dsp:nvSpPr>
      <dsp:spPr>
        <a:xfrm rot="17771116">
          <a:off x="737352" y="3973948"/>
          <a:ext cx="572457" cy="7232"/>
        </a:xfrm>
        <a:custGeom>
          <a:avLst/>
          <a:gdLst/>
          <a:ahLst/>
          <a:cxnLst/>
          <a:rect l="0" t="0" r="0" b="0"/>
          <a:pathLst>
            <a:path>
              <a:moveTo>
                <a:pt x="0" y="3616"/>
              </a:moveTo>
              <a:lnTo>
                <a:pt x="572457" y="3616"/>
              </a:lnTo>
            </a:path>
          </a:pathLst>
        </a:custGeom>
        <a:noFill/>
        <a:ln w="25400" cap="flat" cmpd="sng" algn="ctr">
          <a:solidFill>
            <a:schemeClr val="accent3">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17771116">
        <a:off x="1009270" y="3963253"/>
        <a:ext cx="28622" cy="28622"/>
      </dsp:txXfrm>
    </dsp:sp>
    <dsp:sp modelId="{8F58DC14-7E9B-41D9-B0EB-E8AAEA4039A0}">
      <dsp:nvSpPr>
        <dsp:cNvPr id="0" name=""/>
        <dsp:cNvSpPr/>
      </dsp:nvSpPr>
      <dsp:spPr>
        <a:xfrm>
          <a:off x="1149887" y="3562828"/>
          <a:ext cx="1303456" cy="315764"/>
        </a:xfrm>
        <a:prstGeom prst="roundRect">
          <a:avLst>
            <a:gd name="adj" fmla="val 10000"/>
          </a:avLst>
        </a:prstGeom>
        <a:solidFill>
          <a:schemeClr val="accent3">
            <a:lumMod val="60000"/>
            <a:lumOff val="40000"/>
          </a:schemeClr>
        </a:solidFill>
        <a:ln w="25400" cap="flat" cmpd="sng" algn="ctr">
          <a:solidFill>
            <a:schemeClr val="accent3">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l" defTabSz="488950">
            <a:lnSpc>
              <a:spcPct val="90000"/>
            </a:lnSpc>
            <a:spcBef>
              <a:spcPct val="0"/>
            </a:spcBef>
            <a:spcAft>
              <a:spcPct val="35000"/>
            </a:spcAft>
          </a:pPr>
          <a:r>
            <a:rPr kumimoji="1" lang="ja-JP" altLang="en-US" sz="1100" b="1" kern="1200" dirty="0" smtClean="0"/>
            <a:t>７</a:t>
          </a:r>
          <a:r>
            <a:rPr kumimoji="1" lang="en-US" altLang="ja-JP" sz="1100" b="1" kern="1200" dirty="0" smtClean="0"/>
            <a:t>.</a:t>
          </a:r>
          <a:r>
            <a:rPr kumimoji="1" lang="ja-JP" altLang="en-US" sz="1100" b="1" kern="1200" dirty="0" smtClean="0"/>
            <a:t>ネットワーク化</a:t>
          </a:r>
          <a:endParaRPr kumimoji="1" lang="ja-JP" altLang="en-US" sz="1100" b="1" kern="1200" dirty="0"/>
        </a:p>
      </dsp:txBody>
      <dsp:txXfrm>
        <a:off x="1149887" y="3562828"/>
        <a:ext cx="1303456" cy="315764"/>
      </dsp:txXfrm>
    </dsp:sp>
    <dsp:sp modelId="{B8B6C42F-5B2B-4615-A059-82CC76C0EE5C}">
      <dsp:nvSpPr>
        <dsp:cNvPr id="0" name=""/>
        <dsp:cNvSpPr/>
      </dsp:nvSpPr>
      <dsp:spPr>
        <a:xfrm rot="19752082">
          <a:off x="876538" y="4155512"/>
          <a:ext cx="294085" cy="7232"/>
        </a:xfrm>
        <a:custGeom>
          <a:avLst/>
          <a:gdLst/>
          <a:ahLst/>
          <a:cxnLst/>
          <a:rect l="0" t="0" r="0" b="0"/>
          <a:pathLst>
            <a:path>
              <a:moveTo>
                <a:pt x="0" y="3616"/>
              </a:moveTo>
              <a:lnTo>
                <a:pt x="294085" y="3616"/>
              </a:lnTo>
            </a:path>
          </a:pathLst>
        </a:custGeom>
        <a:noFill/>
        <a:ln w="25400" cap="flat" cmpd="sng" algn="ctr">
          <a:solidFill>
            <a:schemeClr val="accent3">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19752082">
        <a:off x="1016229" y="4151776"/>
        <a:ext cx="14704" cy="14704"/>
      </dsp:txXfrm>
    </dsp:sp>
    <dsp:sp modelId="{FAE5D17F-E15E-44CD-B9BA-04045E691EC7}">
      <dsp:nvSpPr>
        <dsp:cNvPr id="0" name=""/>
        <dsp:cNvSpPr/>
      </dsp:nvSpPr>
      <dsp:spPr>
        <a:xfrm>
          <a:off x="1149887" y="3925957"/>
          <a:ext cx="1303456" cy="315764"/>
        </a:xfrm>
        <a:prstGeom prst="roundRect">
          <a:avLst>
            <a:gd name="adj" fmla="val 10000"/>
          </a:avLst>
        </a:prstGeom>
        <a:solidFill>
          <a:schemeClr val="accent3">
            <a:lumMod val="60000"/>
            <a:lumOff val="40000"/>
          </a:schemeClr>
        </a:solidFill>
        <a:ln w="25400" cap="flat" cmpd="sng" algn="ctr">
          <a:solidFill>
            <a:schemeClr val="accent3">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l" defTabSz="488950">
            <a:lnSpc>
              <a:spcPct val="90000"/>
            </a:lnSpc>
            <a:spcBef>
              <a:spcPct val="0"/>
            </a:spcBef>
            <a:spcAft>
              <a:spcPct val="35000"/>
            </a:spcAft>
          </a:pPr>
          <a:r>
            <a:rPr kumimoji="1" lang="ja-JP" altLang="en-US" sz="1100" b="1" kern="1200" dirty="0" smtClean="0"/>
            <a:t>８</a:t>
          </a:r>
          <a:r>
            <a:rPr kumimoji="1" lang="en-US" altLang="ja-JP" sz="1100" b="1" kern="1200" dirty="0" smtClean="0"/>
            <a:t>.</a:t>
          </a:r>
          <a:r>
            <a:rPr kumimoji="1" lang="ja-JP" altLang="en-US" sz="1100" b="1" kern="1200" dirty="0" smtClean="0"/>
            <a:t>会員化</a:t>
          </a:r>
          <a:endParaRPr kumimoji="1" lang="ja-JP" altLang="en-US" sz="1100" b="1" kern="1200" dirty="0"/>
        </a:p>
      </dsp:txBody>
      <dsp:txXfrm>
        <a:off x="1149887" y="3925957"/>
        <a:ext cx="1303456" cy="315764"/>
      </dsp:txXfrm>
    </dsp:sp>
    <dsp:sp modelId="{3CF55372-4BC9-409C-977F-24247F8A4E10}">
      <dsp:nvSpPr>
        <dsp:cNvPr id="0" name=""/>
        <dsp:cNvSpPr/>
      </dsp:nvSpPr>
      <dsp:spPr>
        <a:xfrm rot="2404661">
          <a:off x="858513" y="4337077"/>
          <a:ext cx="330136" cy="7232"/>
        </a:xfrm>
        <a:custGeom>
          <a:avLst/>
          <a:gdLst/>
          <a:ahLst/>
          <a:cxnLst/>
          <a:rect l="0" t="0" r="0" b="0"/>
          <a:pathLst>
            <a:path>
              <a:moveTo>
                <a:pt x="0" y="3616"/>
              </a:moveTo>
              <a:lnTo>
                <a:pt x="330136" y="3616"/>
              </a:lnTo>
            </a:path>
          </a:pathLst>
        </a:custGeom>
        <a:noFill/>
        <a:ln w="25400" cap="flat" cmpd="sng" algn="ctr">
          <a:solidFill>
            <a:schemeClr val="accent3">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2404661">
        <a:off x="1015328" y="4332440"/>
        <a:ext cx="16506" cy="16506"/>
      </dsp:txXfrm>
    </dsp:sp>
    <dsp:sp modelId="{2EBC511F-236B-45A7-BE4B-39116C40FD03}">
      <dsp:nvSpPr>
        <dsp:cNvPr id="0" name=""/>
        <dsp:cNvSpPr/>
      </dsp:nvSpPr>
      <dsp:spPr>
        <a:xfrm>
          <a:off x="1149887" y="4289086"/>
          <a:ext cx="1303456" cy="315764"/>
        </a:xfrm>
        <a:prstGeom prst="roundRect">
          <a:avLst>
            <a:gd name="adj" fmla="val 10000"/>
          </a:avLst>
        </a:prstGeom>
        <a:solidFill>
          <a:schemeClr val="accent3">
            <a:lumMod val="60000"/>
            <a:lumOff val="40000"/>
          </a:schemeClr>
        </a:solidFill>
        <a:ln w="25400" cap="flat" cmpd="sng" algn="ctr">
          <a:solidFill>
            <a:schemeClr val="accent3">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l" defTabSz="488950">
            <a:lnSpc>
              <a:spcPct val="90000"/>
            </a:lnSpc>
            <a:spcBef>
              <a:spcPct val="0"/>
            </a:spcBef>
            <a:spcAft>
              <a:spcPct val="35000"/>
            </a:spcAft>
          </a:pPr>
          <a:r>
            <a:rPr kumimoji="1" lang="ja-JP" altLang="en-US" sz="1100" b="1" kern="1200" dirty="0" smtClean="0"/>
            <a:t>９</a:t>
          </a:r>
          <a:r>
            <a:rPr kumimoji="1" lang="en-US" altLang="ja-JP" sz="1100" b="1" kern="1200" dirty="0" smtClean="0"/>
            <a:t>.</a:t>
          </a:r>
          <a:r>
            <a:rPr kumimoji="1" lang="ja-JP" altLang="en-US" sz="1100" b="1" kern="1200" dirty="0" smtClean="0"/>
            <a:t>プレミアム</a:t>
          </a:r>
          <a:endParaRPr kumimoji="1" lang="ja-JP" altLang="en-US" sz="1100" b="1" kern="1200" dirty="0"/>
        </a:p>
      </dsp:txBody>
      <dsp:txXfrm>
        <a:off x="1149887" y="4289086"/>
        <a:ext cx="1303456" cy="315764"/>
      </dsp:txXfrm>
    </dsp:sp>
    <dsp:sp modelId="{00CCC0D8-25FD-499A-B1CC-F31A49DE25BA}">
      <dsp:nvSpPr>
        <dsp:cNvPr id="0" name=""/>
        <dsp:cNvSpPr/>
      </dsp:nvSpPr>
      <dsp:spPr>
        <a:xfrm rot="3978471">
          <a:off x="709249" y="4518641"/>
          <a:ext cx="628664" cy="7232"/>
        </a:xfrm>
        <a:custGeom>
          <a:avLst/>
          <a:gdLst/>
          <a:ahLst/>
          <a:cxnLst/>
          <a:rect l="0" t="0" r="0" b="0"/>
          <a:pathLst>
            <a:path>
              <a:moveTo>
                <a:pt x="0" y="3616"/>
              </a:moveTo>
              <a:lnTo>
                <a:pt x="628664" y="3616"/>
              </a:lnTo>
            </a:path>
          </a:pathLst>
        </a:custGeom>
        <a:noFill/>
        <a:ln w="25400" cap="flat" cmpd="sng" algn="ctr">
          <a:solidFill>
            <a:schemeClr val="accent3">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3978471">
        <a:off x="1007865" y="4506541"/>
        <a:ext cx="31433" cy="31433"/>
      </dsp:txXfrm>
    </dsp:sp>
    <dsp:sp modelId="{511F7E33-6351-4521-9ABF-6254019E75FB}">
      <dsp:nvSpPr>
        <dsp:cNvPr id="0" name=""/>
        <dsp:cNvSpPr/>
      </dsp:nvSpPr>
      <dsp:spPr>
        <a:xfrm>
          <a:off x="1149887" y="4652215"/>
          <a:ext cx="1303456" cy="315764"/>
        </a:xfrm>
        <a:prstGeom prst="roundRect">
          <a:avLst>
            <a:gd name="adj" fmla="val 10000"/>
          </a:avLst>
        </a:prstGeom>
        <a:solidFill>
          <a:schemeClr val="accent3">
            <a:lumMod val="60000"/>
            <a:lumOff val="40000"/>
          </a:schemeClr>
        </a:solidFill>
        <a:ln w="25400" cap="flat" cmpd="sng" algn="ctr">
          <a:solidFill>
            <a:schemeClr val="accent3">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l" defTabSz="488950">
            <a:lnSpc>
              <a:spcPct val="90000"/>
            </a:lnSpc>
            <a:spcBef>
              <a:spcPct val="0"/>
            </a:spcBef>
            <a:spcAft>
              <a:spcPct val="35000"/>
            </a:spcAft>
          </a:pPr>
          <a:r>
            <a:rPr kumimoji="1" lang="ja-JP" altLang="en-US" sz="1100" b="1" kern="1200" dirty="0" smtClean="0"/>
            <a:t>１０</a:t>
          </a:r>
          <a:r>
            <a:rPr kumimoji="1" lang="en-US" altLang="ja-JP" sz="1100" b="1" kern="1200" dirty="0" smtClean="0"/>
            <a:t>.</a:t>
          </a:r>
          <a:r>
            <a:rPr kumimoji="1" lang="ja-JP" altLang="en-US" sz="1100" b="1" kern="1200" dirty="0" smtClean="0"/>
            <a:t>特別</a:t>
          </a:r>
          <a:endParaRPr kumimoji="1" lang="ja-JP" altLang="en-US" sz="1100" b="1" kern="1200" dirty="0"/>
        </a:p>
      </dsp:txBody>
      <dsp:txXfrm>
        <a:off x="1149887" y="4652215"/>
        <a:ext cx="1303456" cy="315764"/>
      </dsp:txXfrm>
    </dsp:sp>
    <dsp:sp modelId="{481FA56B-0B8D-4D0A-BE9D-0DA245EBE437}">
      <dsp:nvSpPr>
        <dsp:cNvPr id="0" name=""/>
        <dsp:cNvSpPr/>
      </dsp:nvSpPr>
      <dsp:spPr>
        <a:xfrm>
          <a:off x="2987" y="5539873"/>
          <a:ext cx="894288" cy="960984"/>
        </a:xfrm>
        <a:prstGeom prst="roundRect">
          <a:avLst>
            <a:gd name="adj" fmla="val 10000"/>
          </a:avLst>
        </a:prstGeom>
        <a:solidFill>
          <a:schemeClr val="accent6">
            <a:lumMod val="75000"/>
          </a:schemeClr>
        </a:solidFill>
        <a:ln w="25400" cap="flat" cmpd="sng" algn="ctr">
          <a:no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ja-JP" altLang="en-US" sz="1200" b="1" kern="1200" dirty="0" smtClean="0">
              <a:solidFill>
                <a:schemeClr val="bg1"/>
              </a:solidFill>
            </a:rPr>
            <a:t>イメージ　告知プラン</a:t>
          </a:r>
          <a:endParaRPr kumimoji="1" lang="ja-JP" altLang="en-US" sz="1200" b="1" kern="1200" dirty="0">
            <a:solidFill>
              <a:schemeClr val="bg1"/>
            </a:solidFill>
          </a:endParaRPr>
        </a:p>
      </dsp:txBody>
      <dsp:txXfrm>
        <a:off x="2987" y="5539873"/>
        <a:ext cx="894288" cy="960984"/>
      </dsp:txXfrm>
    </dsp:sp>
    <dsp:sp modelId="{E0A32746-0DF9-4418-A9CF-AC4B08EB3D19}">
      <dsp:nvSpPr>
        <dsp:cNvPr id="0" name=""/>
        <dsp:cNvSpPr/>
      </dsp:nvSpPr>
      <dsp:spPr>
        <a:xfrm rot="17386359">
          <a:off x="649708" y="5664675"/>
          <a:ext cx="748264" cy="7232"/>
        </a:xfrm>
        <a:custGeom>
          <a:avLst/>
          <a:gdLst/>
          <a:ahLst/>
          <a:cxnLst/>
          <a:rect l="0" t="0" r="0" b="0"/>
          <a:pathLst>
            <a:path>
              <a:moveTo>
                <a:pt x="0" y="3616"/>
              </a:moveTo>
              <a:lnTo>
                <a:pt x="748264" y="3616"/>
              </a:lnTo>
            </a:path>
          </a:pathLst>
        </a:custGeom>
        <a:no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17386359">
        <a:off x="1005134" y="5649585"/>
        <a:ext cx="37413" cy="37413"/>
      </dsp:txXfrm>
    </dsp:sp>
    <dsp:sp modelId="{680C2DA2-FEA4-4E48-9834-EF8F6C3F6B5D}">
      <dsp:nvSpPr>
        <dsp:cNvPr id="0" name=""/>
        <dsp:cNvSpPr/>
      </dsp:nvSpPr>
      <dsp:spPr>
        <a:xfrm>
          <a:off x="1150405" y="5158335"/>
          <a:ext cx="1303456" cy="315764"/>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985" tIns="6985" rIns="6985" bIns="6985" numCol="1" spcCol="1270" anchor="ctr" anchorCtr="0">
          <a:noAutofit/>
        </a:bodyPr>
        <a:lstStyle/>
        <a:p>
          <a:pPr lvl="0" algn="l" defTabSz="488950">
            <a:lnSpc>
              <a:spcPct val="90000"/>
            </a:lnSpc>
            <a:spcBef>
              <a:spcPct val="0"/>
            </a:spcBef>
            <a:spcAft>
              <a:spcPct val="35000"/>
            </a:spcAft>
          </a:pPr>
          <a:r>
            <a:rPr kumimoji="1" lang="ja-JP" altLang="en-US" sz="1100" b="1" kern="1200" dirty="0" smtClean="0"/>
            <a:t>１１</a:t>
          </a:r>
          <a:r>
            <a:rPr kumimoji="1" lang="en-US" altLang="ja-JP" sz="1100" b="1" kern="1200" dirty="0" smtClean="0"/>
            <a:t>.</a:t>
          </a:r>
          <a:r>
            <a:rPr kumimoji="1" lang="ja-JP" altLang="en-US" sz="1100" b="1" kern="1200" dirty="0" smtClean="0"/>
            <a:t>デザイン統一</a:t>
          </a:r>
          <a:endParaRPr kumimoji="1" lang="ja-JP" altLang="en-US" sz="1100" b="1" kern="1200" dirty="0"/>
        </a:p>
      </dsp:txBody>
      <dsp:txXfrm>
        <a:off x="1150405" y="5158335"/>
        <a:ext cx="1303456" cy="315764"/>
      </dsp:txXfrm>
    </dsp:sp>
    <dsp:sp modelId="{283CACD7-5388-43CF-884F-A6CDCFAA06C5}">
      <dsp:nvSpPr>
        <dsp:cNvPr id="0" name=""/>
        <dsp:cNvSpPr/>
      </dsp:nvSpPr>
      <dsp:spPr>
        <a:xfrm rot="18558895">
          <a:off x="824230" y="5862515"/>
          <a:ext cx="398703" cy="7232"/>
        </a:xfrm>
        <a:custGeom>
          <a:avLst/>
          <a:gdLst/>
          <a:ahLst/>
          <a:cxnLst/>
          <a:rect l="0" t="0" r="0" b="0"/>
          <a:pathLst>
            <a:path>
              <a:moveTo>
                <a:pt x="0" y="3616"/>
              </a:moveTo>
              <a:lnTo>
                <a:pt x="398703" y="3616"/>
              </a:lnTo>
            </a:path>
          </a:pathLst>
        </a:custGeom>
        <a:no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18558895">
        <a:off x="1013614" y="5856164"/>
        <a:ext cx="19935" cy="19935"/>
      </dsp:txXfrm>
    </dsp:sp>
    <dsp:sp modelId="{B2AF0827-1CC7-414E-851D-3EDABC65581C}">
      <dsp:nvSpPr>
        <dsp:cNvPr id="0" name=""/>
        <dsp:cNvSpPr/>
      </dsp:nvSpPr>
      <dsp:spPr>
        <a:xfrm>
          <a:off x="1149887" y="5554016"/>
          <a:ext cx="1303456" cy="315764"/>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985" tIns="6985" rIns="6985" bIns="6985" numCol="1" spcCol="1270" anchor="ctr" anchorCtr="0">
          <a:noAutofit/>
        </a:bodyPr>
        <a:lstStyle/>
        <a:p>
          <a:pPr lvl="0" algn="l" defTabSz="488950">
            <a:lnSpc>
              <a:spcPct val="90000"/>
            </a:lnSpc>
            <a:spcBef>
              <a:spcPct val="0"/>
            </a:spcBef>
            <a:spcAft>
              <a:spcPct val="35000"/>
            </a:spcAft>
          </a:pPr>
          <a:r>
            <a:rPr kumimoji="1" lang="ja-JP" altLang="en-US" sz="1100" b="1" kern="1200" dirty="0" smtClean="0"/>
            <a:t>１２</a:t>
          </a:r>
          <a:r>
            <a:rPr kumimoji="1" lang="en-US" altLang="ja-JP" sz="1100" b="1" kern="1200" dirty="0" smtClean="0"/>
            <a:t>.</a:t>
          </a:r>
          <a:r>
            <a:rPr kumimoji="1" lang="ja-JP" altLang="en-US" sz="1100" b="1" kern="1200" dirty="0" smtClean="0"/>
            <a:t>提案</a:t>
          </a:r>
          <a:endParaRPr kumimoji="1" lang="ja-JP" altLang="en-US" sz="1100" b="1" kern="1200" dirty="0"/>
        </a:p>
      </dsp:txBody>
      <dsp:txXfrm>
        <a:off x="1149887" y="5554016"/>
        <a:ext cx="1303456" cy="315764"/>
      </dsp:txXfrm>
    </dsp:sp>
    <dsp:sp modelId="{24039B65-B591-4E02-AB14-AAF807DB7D44}">
      <dsp:nvSpPr>
        <dsp:cNvPr id="0" name=""/>
        <dsp:cNvSpPr/>
      </dsp:nvSpPr>
      <dsp:spPr>
        <a:xfrm rot="813684">
          <a:off x="893653" y="6047215"/>
          <a:ext cx="259856" cy="7232"/>
        </a:xfrm>
        <a:custGeom>
          <a:avLst/>
          <a:gdLst/>
          <a:ahLst/>
          <a:cxnLst/>
          <a:rect l="0" t="0" r="0" b="0"/>
          <a:pathLst>
            <a:path>
              <a:moveTo>
                <a:pt x="0" y="3616"/>
              </a:moveTo>
              <a:lnTo>
                <a:pt x="259856" y="3616"/>
              </a:lnTo>
            </a:path>
          </a:pathLst>
        </a:custGeom>
        <a:no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813684">
        <a:off x="1017085" y="6044335"/>
        <a:ext cx="12992" cy="12992"/>
      </dsp:txXfrm>
    </dsp:sp>
    <dsp:sp modelId="{5166B1B1-4AC7-4601-9F8B-A8DAAD29EC79}">
      <dsp:nvSpPr>
        <dsp:cNvPr id="0" name=""/>
        <dsp:cNvSpPr/>
      </dsp:nvSpPr>
      <dsp:spPr>
        <a:xfrm>
          <a:off x="1149887" y="5923416"/>
          <a:ext cx="1303456" cy="315764"/>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985" tIns="6985" rIns="6985" bIns="6985" numCol="1" spcCol="1270" anchor="ctr" anchorCtr="0">
          <a:noAutofit/>
        </a:bodyPr>
        <a:lstStyle/>
        <a:p>
          <a:pPr lvl="0" algn="l" defTabSz="488950">
            <a:lnSpc>
              <a:spcPct val="90000"/>
            </a:lnSpc>
            <a:spcBef>
              <a:spcPct val="0"/>
            </a:spcBef>
            <a:spcAft>
              <a:spcPct val="35000"/>
            </a:spcAft>
          </a:pPr>
          <a:r>
            <a:rPr kumimoji="1" lang="ja-JP" altLang="en-US" sz="1100" b="1" kern="1200" dirty="0" smtClean="0"/>
            <a:t>１３</a:t>
          </a:r>
          <a:r>
            <a:rPr kumimoji="1" lang="en-US" altLang="ja-JP" sz="1100" b="1" kern="1200" dirty="0" smtClean="0"/>
            <a:t>.</a:t>
          </a:r>
          <a:r>
            <a:rPr kumimoji="1" lang="ja-JP" altLang="en-US" sz="1100" b="1" kern="1200" dirty="0" smtClean="0"/>
            <a:t>イベント</a:t>
          </a:r>
          <a:endParaRPr kumimoji="1" lang="ja-JP" altLang="en-US" sz="1100" b="1" kern="1200" dirty="0"/>
        </a:p>
      </dsp:txBody>
      <dsp:txXfrm>
        <a:off x="1149887" y="5923416"/>
        <a:ext cx="1303456" cy="315764"/>
      </dsp:txXfrm>
    </dsp:sp>
    <dsp:sp modelId="{3104DD89-F778-479A-B3A9-A9A547E5F18B}">
      <dsp:nvSpPr>
        <dsp:cNvPr id="0" name=""/>
        <dsp:cNvSpPr/>
      </dsp:nvSpPr>
      <dsp:spPr>
        <a:xfrm rot="3672155">
          <a:off x="761381" y="6246523"/>
          <a:ext cx="524401" cy="7232"/>
        </a:xfrm>
        <a:custGeom>
          <a:avLst/>
          <a:gdLst/>
          <a:ahLst/>
          <a:cxnLst/>
          <a:rect l="0" t="0" r="0" b="0"/>
          <a:pathLst>
            <a:path>
              <a:moveTo>
                <a:pt x="0" y="3616"/>
              </a:moveTo>
              <a:lnTo>
                <a:pt x="524401" y="3616"/>
              </a:lnTo>
            </a:path>
          </a:pathLst>
        </a:custGeom>
        <a:no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3672155">
        <a:off x="1010471" y="6237029"/>
        <a:ext cx="26220" cy="26220"/>
      </dsp:txXfrm>
    </dsp:sp>
    <dsp:sp modelId="{DD2D0E5F-E24A-4505-9C10-05CAD7042D52}">
      <dsp:nvSpPr>
        <dsp:cNvPr id="0" name=""/>
        <dsp:cNvSpPr/>
      </dsp:nvSpPr>
      <dsp:spPr>
        <a:xfrm>
          <a:off x="1149887" y="6322031"/>
          <a:ext cx="1303456" cy="315764"/>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985" tIns="6985" rIns="6985" bIns="6985" numCol="1" spcCol="1270" anchor="ctr" anchorCtr="0">
          <a:noAutofit/>
        </a:bodyPr>
        <a:lstStyle/>
        <a:p>
          <a:pPr lvl="0" algn="l" defTabSz="488950">
            <a:lnSpc>
              <a:spcPct val="90000"/>
            </a:lnSpc>
            <a:spcBef>
              <a:spcPct val="0"/>
            </a:spcBef>
            <a:spcAft>
              <a:spcPct val="35000"/>
            </a:spcAft>
          </a:pPr>
          <a:r>
            <a:rPr kumimoji="1" lang="ja-JP" altLang="en-US" sz="1100" b="1" kern="1200" dirty="0" smtClean="0"/>
            <a:t>１４</a:t>
          </a:r>
          <a:r>
            <a:rPr kumimoji="1" lang="en-US" altLang="ja-JP" sz="1100" b="1" kern="1200" dirty="0" smtClean="0"/>
            <a:t>.</a:t>
          </a:r>
          <a:r>
            <a:rPr kumimoji="1" lang="ja-JP" altLang="en-US" sz="1100" b="1" kern="1200" dirty="0" smtClean="0"/>
            <a:t>カテゴリー</a:t>
          </a:r>
          <a:endParaRPr kumimoji="1" lang="ja-JP" altLang="en-US" sz="1100" b="1" kern="1200" dirty="0"/>
        </a:p>
      </dsp:txBody>
      <dsp:txXfrm>
        <a:off x="1149887" y="6322031"/>
        <a:ext cx="1303456" cy="315764"/>
      </dsp:txXfrm>
    </dsp:sp>
    <dsp:sp modelId="{028FAA16-0C45-401C-9114-97DF3133F925}">
      <dsp:nvSpPr>
        <dsp:cNvPr id="0" name=""/>
        <dsp:cNvSpPr/>
      </dsp:nvSpPr>
      <dsp:spPr>
        <a:xfrm rot="4375821">
          <a:off x="593288" y="6428087"/>
          <a:ext cx="860586" cy="7232"/>
        </a:xfrm>
        <a:custGeom>
          <a:avLst/>
          <a:gdLst/>
          <a:ahLst/>
          <a:cxnLst/>
          <a:rect l="0" t="0" r="0" b="0"/>
          <a:pathLst>
            <a:path>
              <a:moveTo>
                <a:pt x="0" y="3616"/>
              </a:moveTo>
              <a:lnTo>
                <a:pt x="860586" y="3616"/>
              </a:lnTo>
            </a:path>
          </a:pathLst>
        </a:custGeom>
        <a:no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kumimoji="1" lang="ja-JP" altLang="en-US" sz="500" kern="1200"/>
        </a:p>
      </dsp:txBody>
      <dsp:txXfrm rot="4375821">
        <a:off x="1002067" y="6410189"/>
        <a:ext cx="43029" cy="43029"/>
      </dsp:txXfrm>
    </dsp:sp>
    <dsp:sp modelId="{4FE677B1-DFA8-49A0-B7C2-BE4F6C96BFFC}">
      <dsp:nvSpPr>
        <dsp:cNvPr id="0" name=""/>
        <dsp:cNvSpPr/>
      </dsp:nvSpPr>
      <dsp:spPr>
        <a:xfrm>
          <a:off x="1149887" y="6685160"/>
          <a:ext cx="1303456" cy="315764"/>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985" tIns="6985" rIns="6985" bIns="6985" numCol="1" spcCol="1270" anchor="ctr" anchorCtr="0">
          <a:noAutofit/>
        </a:bodyPr>
        <a:lstStyle/>
        <a:p>
          <a:pPr lvl="0" algn="l" defTabSz="488950">
            <a:lnSpc>
              <a:spcPct val="90000"/>
            </a:lnSpc>
            <a:spcBef>
              <a:spcPct val="0"/>
            </a:spcBef>
            <a:spcAft>
              <a:spcPct val="35000"/>
            </a:spcAft>
          </a:pPr>
          <a:r>
            <a:rPr kumimoji="1" lang="ja-JP" altLang="en-US" sz="1100" b="1" kern="1200" dirty="0" smtClean="0"/>
            <a:t>１５</a:t>
          </a:r>
          <a:r>
            <a:rPr kumimoji="1" lang="en-US" altLang="ja-JP" sz="1100" b="1" kern="1200" dirty="0" smtClean="0"/>
            <a:t>.</a:t>
          </a:r>
          <a:r>
            <a:rPr kumimoji="1" lang="ja-JP" altLang="en-US" sz="1100" b="1" kern="1200" dirty="0" smtClean="0"/>
            <a:t>アイデア　　　　　</a:t>
          </a:r>
          <a:endParaRPr kumimoji="1" lang="ja-JP" altLang="en-US" sz="1100" b="1" kern="1200" dirty="0"/>
        </a:p>
      </dsp:txBody>
      <dsp:txXfrm>
        <a:off x="1149887" y="6685160"/>
        <a:ext cx="1303456" cy="31576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BFCDD78-92E8-4B17-8965-8CC5A6DBBD56}">
      <dsp:nvSpPr>
        <dsp:cNvPr id="0" name=""/>
        <dsp:cNvSpPr/>
      </dsp:nvSpPr>
      <dsp:spPr>
        <a:xfrm>
          <a:off x="774" y="367900"/>
          <a:ext cx="1894951" cy="612349"/>
        </a:xfrm>
        <a:prstGeom prst="roundRect">
          <a:avLst>
            <a:gd name="adj" fmla="val 1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lvl="0" algn="l" defTabSz="533400">
            <a:lnSpc>
              <a:spcPct val="90000"/>
            </a:lnSpc>
            <a:spcBef>
              <a:spcPct val="0"/>
            </a:spcBef>
            <a:spcAft>
              <a:spcPct val="35000"/>
            </a:spcAft>
          </a:pPr>
          <a:r>
            <a:rPr kumimoji="1" lang="ja-JP" altLang="en-US" sz="1200" b="1" kern="1200" dirty="0" smtClean="0">
              <a:solidFill>
                <a:srgbClr val="000000"/>
              </a:solidFill>
            </a:rPr>
            <a:t>２７１．アプローチ</a:t>
          </a:r>
          <a:endParaRPr kumimoji="1" lang="ja-JP" altLang="en-US" sz="1200" b="1" kern="1200" dirty="0">
            <a:solidFill>
              <a:srgbClr val="000000"/>
            </a:solidFill>
          </a:endParaRPr>
        </a:p>
      </dsp:txBody>
      <dsp:txXfrm>
        <a:off x="774" y="367900"/>
        <a:ext cx="1894951" cy="408233"/>
      </dsp:txXfrm>
    </dsp:sp>
    <dsp:sp modelId="{1A5293B5-D4DD-4C9E-A5DB-E5FE43DCB5BF}">
      <dsp:nvSpPr>
        <dsp:cNvPr id="0" name=""/>
        <dsp:cNvSpPr/>
      </dsp:nvSpPr>
      <dsp:spPr>
        <a:xfrm>
          <a:off x="476106" y="776133"/>
          <a:ext cx="1599506" cy="192780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a:lnSpc>
              <a:spcPct val="90000"/>
            </a:lnSpc>
            <a:spcBef>
              <a:spcPct val="0"/>
            </a:spcBef>
            <a:spcAft>
              <a:spcPct val="15000"/>
            </a:spcAft>
            <a:buChar char="••"/>
          </a:pPr>
          <a:r>
            <a:rPr lang="ja-JP" altLang="en-US" sz="1000" kern="1200" dirty="0" smtClean="0">
              <a:latin typeface="メイリオ" pitchFamily="50" charset="-128"/>
              <a:ea typeface="メイリオ" pitchFamily="50" charset="-128"/>
              <a:cs typeface="メイリオ" pitchFamily="50" charset="-128"/>
            </a:rPr>
            <a:t>告知については、ターゲットに基づきその手段を決定します。</a:t>
          </a:r>
          <a:endParaRPr kumimoji="1" lang="ja-JP" altLang="en-US" sz="1000" kern="1200" dirty="0"/>
        </a:p>
        <a:p>
          <a:pPr marL="57150" lvl="1" indent="-57150" algn="l" defTabSz="400050">
            <a:lnSpc>
              <a:spcPct val="90000"/>
            </a:lnSpc>
            <a:spcBef>
              <a:spcPct val="0"/>
            </a:spcBef>
            <a:spcAft>
              <a:spcPct val="15000"/>
            </a:spcAft>
            <a:buChar char="••"/>
          </a:pPr>
          <a:r>
            <a:rPr lang="ja-JP" altLang="en-US" sz="900" kern="1200" dirty="0" smtClean="0">
              <a:latin typeface="メイリオ" pitchFamily="50" charset="-128"/>
              <a:ea typeface="メイリオ" pitchFamily="50" charset="-128"/>
              <a:cs typeface="メイリオ" pitchFamily="50" charset="-128"/>
            </a:rPr>
            <a:t>オープン型・・・　　　　一般から募集</a:t>
          </a:r>
          <a:endParaRPr lang="en-US" altLang="ja-JP" sz="900" kern="1200" dirty="0">
            <a:latin typeface="メイリオ" pitchFamily="50" charset="-128"/>
            <a:ea typeface="メイリオ" pitchFamily="50" charset="-128"/>
            <a:cs typeface="メイリオ" pitchFamily="50" charset="-128"/>
          </a:endParaRPr>
        </a:p>
        <a:p>
          <a:pPr marL="57150" lvl="1" indent="-57150" algn="l" defTabSz="400050">
            <a:lnSpc>
              <a:spcPct val="90000"/>
            </a:lnSpc>
            <a:spcBef>
              <a:spcPct val="0"/>
            </a:spcBef>
            <a:spcAft>
              <a:spcPct val="15000"/>
            </a:spcAft>
            <a:buChar char="••"/>
          </a:pPr>
          <a:r>
            <a:rPr lang="ja-JP" altLang="en-US" sz="900" kern="1200" dirty="0" smtClean="0">
              <a:latin typeface="メイリオ" pitchFamily="50" charset="-128"/>
              <a:ea typeface="メイリオ" pitchFamily="50" charset="-128"/>
              <a:cs typeface="メイリオ" pitchFamily="50" charset="-128"/>
            </a:rPr>
            <a:t>クローズド型・・・　　現顧客への告知</a:t>
          </a:r>
          <a:endParaRPr lang="ja-JP" altLang="en-US" sz="900" kern="1200" dirty="0">
            <a:latin typeface="メイリオ" pitchFamily="50" charset="-128"/>
            <a:ea typeface="メイリオ" pitchFamily="50" charset="-128"/>
            <a:cs typeface="メイリオ" pitchFamily="50" charset="-128"/>
          </a:endParaRPr>
        </a:p>
      </dsp:txBody>
      <dsp:txXfrm>
        <a:off x="476106" y="776133"/>
        <a:ext cx="1599506" cy="1927800"/>
      </dsp:txXfrm>
    </dsp:sp>
    <dsp:sp modelId="{21B71F08-6BFB-431B-844E-3E8838E59AE3}">
      <dsp:nvSpPr>
        <dsp:cNvPr id="0" name=""/>
        <dsp:cNvSpPr/>
      </dsp:nvSpPr>
      <dsp:spPr>
        <a:xfrm>
          <a:off x="2150270" y="1544210"/>
          <a:ext cx="850126" cy="398230"/>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kumimoji="1" lang="ja-JP" altLang="en-US" sz="1000" kern="1200"/>
        </a:p>
      </dsp:txBody>
      <dsp:txXfrm>
        <a:off x="2150270" y="1544210"/>
        <a:ext cx="850126" cy="398230"/>
      </dsp:txXfrm>
    </dsp:sp>
    <dsp:sp modelId="{C09DFE56-4F82-4C3E-976B-6B204F49F38A}">
      <dsp:nvSpPr>
        <dsp:cNvPr id="0" name=""/>
        <dsp:cNvSpPr/>
      </dsp:nvSpPr>
      <dsp:spPr>
        <a:xfrm>
          <a:off x="2717921" y="367900"/>
          <a:ext cx="1599506" cy="612349"/>
        </a:xfrm>
        <a:prstGeom prst="roundRect">
          <a:avLst>
            <a:gd name="adj" fmla="val 1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lvl="0" algn="ctr" defTabSz="533400">
            <a:lnSpc>
              <a:spcPct val="90000"/>
            </a:lnSpc>
            <a:spcBef>
              <a:spcPct val="0"/>
            </a:spcBef>
            <a:spcAft>
              <a:spcPct val="35000"/>
            </a:spcAft>
          </a:pPr>
          <a:r>
            <a:rPr kumimoji="1" lang="ja-JP" altLang="en-US" sz="1200" b="1" kern="1200" dirty="0" smtClean="0">
              <a:solidFill>
                <a:srgbClr val="000000"/>
              </a:solidFill>
            </a:rPr>
            <a:t>特典１</a:t>
          </a:r>
          <a:endParaRPr kumimoji="1" lang="ja-JP" altLang="en-US" sz="1200" b="1" kern="1200" dirty="0">
            <a:solidFill>
              <a:srgbClr val="000000"/>
            </a:solidFill>
          </a:endParaRPr>
        </a:p>
      </dsp:txBody>
      <dsp:txXfrm>
        <a:off x="2717921" y="367900"/>
        <a:ext cx="1599506" cy="408233"/>
      </dsp:txXfrm>
    </dsp:sp>
    <dsp:sp modelId="{E7BD9260-ABBE-476E-B93E-1765E175B8E8}">
      <dsp:nvSpPr>
        <dsp:cNvPr id="0" name=""/>
        <dsp:cNvSpPr/>
      </dsp:nvSpPr>
      <dsp:spPr>
        <a:xfrm>
          <a:off x="3045531" y="776133"/>
          <a:ext cx="1599506" cy="192780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a:lnSpc>
              <a:spcPct val="90000"/>
            </a:lnSpc>
            <a:spcBef>
              <a:spcPct val="0"/>
            </a:spcBef>
            <a:spcAft>
              <a:spcPct val="15000"/>
            </a:spcAft>
            <a:buChar char="••"/>
          </a:pPr>
          <a:r>
            <a:rPr lang="ja-JP" altLang="en-US" sz="1000" kern="1200" dirty="0" smtClean="0">
              <a:latin typeface="メイリオ" pitchFamily="50" charset="-128"/>
              <a:ea typeface="メイリオ" pitchFamily="50" charset="-128"/>
              <a:cs typeface="メイリオ" pitchFamily="50" charset="-128"/>
            </a:rPr>
            <a:t>オープン型・・・　　</a:t>
          </a:r>
          <a:r>
            <a:rPr lang="ja-JP" altLang="en-US" sz="900" kern="1200" dirty="0" smtClean="0">
              <a:latin typeface="メイリオ" pitchFamily="50" charset="-128"/>
              <a:ea typeface="メイリオ" pitchFamily="50" charset="-128"/>
              <a:cs typeface="メイリオ" pitchFamily="50" charset="-128"/>
            </a:rPr>
            <a:t>今、会員になるとプレミアムがもらえる等の明確な特典が必要</a:t>
          </a:r>
          <a:r>
            <a:rPr lang="en-US" altLang="ja-JP" sz="900" kern="1200" dirty="0" smtClean="0">
              <a:latin typeface="メイリオ" pitchFamily="50" charset="-128"/>
              <a:ea typeface="メイリオ" pitchFamily="50" charset="-128"/>
              <a:cs typeface="メイリオ" pitchFamily="50" charset="-128"/>
            </a:rPr>
            <a:t>!</a:t>
          </a:r>
          <a:r>
            <a:rPr lang="ja-JP" altLang="en-US" sz="900" kern="1200" dirty="0" smtClean="0">
              <a:latin typeface="メイリオ" pitchFamily="50" charset="-128"/>
              <a:ea typeface="メイリオ" pitchFamily="50" charset="-128"/>
              <a:cs typeface="メイリオ" pitchFamily="50" charset="-128"/>
            </a:rPr>
            <a:t>！</a:t>
          </a:r>
          <a:endParaRPr kumimoji="1" lang="ja-JP" altLang="en-US" sz="1000" kern="1200" dirty="0"/>
        </a:p>
        <a:p>
          <a:pPr marL="57150" lvl="1" indent="-57150" algn="l" defTabSz="444500">
            <a:lnSpc>
              <a:spcPct val="90000"/>
            </a:lnSpc>
            <a:spcBef>
              <a:spcPct val="0"/>
            </a:spcBef>
            <a:spcAft>
              <a:spcPct val="15000"/>
            </a:spcAft>
            <a:buChar char="••"/>
          </a:pPr>
          <a:r>
            <a:rPr lang="ja-JP" altLang="en-US" sz="1000" kern="1200" dirty="0" smtClean="0">
              <a:latin typeface="メイリオ" pitchFamily="50" charset="-128"/>
              <a:ea typeface="メイリオ" pitchFamily="50" charset="-128"/>
              <a:cs typeface="メイリオ" pitchFamily="50" charset="-128"/>
            </a:rPr>
            <a:t>クローズド型・・・　</a:t>
          </a:r>
          <a:r>
            <a:rPr lang="ja-JP" altLang="en-US" sz="900" kern="1200" dirty="0" smtClean="0">
              <a:latin typeface="メイリオ" pitchFamily="50" charset="-128"/>
              <a:ea typeface="メイリオ" pitchFamily="50" charset="-128"/>
              <a:cs typeface="メイリオ" pitchFamily="50" charset="-128"/>
            </a:rPr>
            <a:t>継続購入をしていくと何か特典がついてくるといったケース。</a:t>
          </a:r>
          <a:endParaRPr lang="en-US" altLang="ja-JP" sz="1000" kern="1200" dirty="0">
            <a:latin typeface="メイリオ" pitchFamily="50" charset="-128"/>
            <a:ea typeface="メイリオ" pitchFamily="50" charset="-128"/>
            <a:cs typeface="メイリオ" pitchFamily="50" charset="-128"/>
          </a:endParaRPr>
        </a:p>
      </dsp:txBody>
      <dsp:txXfrm>
        <a:off x="3045531" y="776133"/>
        <a:ext cx="1599506" cy="1927800"/>
      </dsp:txXfrm>
    </dsp:sp>
    <dsp:sp modelId="{67E0667C-E088-469A-83A0-412A57046940}">
      <dsp:nvSpPr>
        <dsp:cNvPr id="0" name=""/>
        <dsp:cNvSpPr/>
      </dsp:nvSpPr>
      <dsp:spPr>
        <a:xfrm>
          <a:off x="4700921" y="1544210"/>
          <a:ext cx="799805" cy="398230"/>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kumimoji="1" lang="ja-JP" altLang="en-US" sz="1000" kern="1200"/>
        </a:p>
      </dsp:txBody>
      <dsp:txXfrm>
        <a:off x="4700921" y="1544210"/>
        <a:ext cx="799805" cy="398230"/>
      </dsp:txXfrm>
    </dsp:sp>
    <dsp:sp modelId="{AA5089E9-FE70-4C61-899B-879422940ECC}">
      <dsp:nvSpPr>
        <dsp:cNvPr id="0" name=""/>
        <dsp:cNvSpPr/>
      </dsp:nvSpPr>
      <dsp:spPr>
        <a:xfrm>
          <a:off x="5287346" y="367900"/>
          <a:ext cx="1599506" cy="612349"/>
        </a:xfrm>
        <a:prstGeom prst="roundRect">
          <a:avLst>
            <a:gd name="adj" fmla="val 10000"/>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lvl="0" algn="ctr" defTabSz="533400">
            <a:lnSpc>
              <a:spcPct val="90000"/>
            </a:lnSpc>
            <a:spcBef>
              <a:spcPct val="0"/>
            </a:spcBef>
            <a:spcAft>
              <a:spcPct val="35000"/>
            </a:spcAft>
          </a:pPr>
          <a:r>
            <a:rPr kumimoji="1" lang="ja-JP" altLang="en-US" sz="1200" b="1" kern="1200" dirty="0" smtClean="0">
              <a:solidFill>
                <a:srgbClr val="000000"/>
              </a:solidFill>
            </a:rPr>
            <a:t>特典２</a:t>
          </a:r>
          <a:endParaRPr kumimoji="1" lang="ja-JP" altLang="en-US" sz="1200" b="1" kern="1200" dirty="0">
            <a:solidFill>
              <a:srgbClr val="000000"/>
            </a:solidFill>
          </a:endParaRPr>
        </a:p>
      </dsp:txBody>
      <dsp:txXfrm>
        <a:off x="5287346" y="367900"/>
        <a:ext cx="1599506" cy="408233"/>
      </dsp:txXfrm>
    </dsp:sp>
    <dsp:sp modelId="{EE6C3FFF-5D4A-4A07-A8CB-F9A84C033D30}">
      <dsp:nvSpPr>
        <dsp:cNvPr id="0" name=""/>
        <dsp:cNvSpPr/>
      </dsp:nvSpPr>
      <dsp:spPr>
        <a:xfrm>
          <a:off x="5614956" y="776133"/>
          <a:ext cx="1599506" cy="192780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a:lnSpc>
              <a:spcPct val="90000"/>
            </a:lnSpc>
            <a:spcBef>
              <a:spcPct val="0"/>
            </a:spcBef>
            <a:spcAft>
              <a:spcPct val="15000"/>
            </a:spcAft>
            <a:buChar char="••"/>
          </a:pPr>
          <a:r>
            <a:rPr lang="ja-JP" altLang="en-US" sz="1000" kern="1200" dirty="0" smtClean="0">
              <a:latin typeface="メイリオ" pitchFamily="50" charset="-128"/>
              <a:ea typeface="メイリオ" pitchFamily="50" charset="-128"/>
              <a:cs typeface="メイリオ" pitchFamily="50" charset="-128"/>
            </a:rPr>
            <a:t>段階的に特典が加わるしくみが必要。</a:t>
          </a:r>
          <a:endParaRPr kumimoji="1" lang="ja-JP" altLang="en-US" sz="1000" kern="1200" dirty="0"/>
        </a:p>
        <a:p>
          <a:pPr marL="57150" lvl="1" indent="-57150" algn="l" defTabSz="444500">
            <a:lnSpc>
              <a:spcPct val="90000"/>
            </a:lnSpc>
            <a:spcBef>
              <a:spcPct val="0"/>
            </a:spcBef>
            <a:spcAft>
              <a:spcPct val="15000"/>
            </a:spcAft>
            <a:buChar char="••"/>
          </a:pPr>
          <a:endParaRPr kumimoji="1" lang="ja-JP" altLang="en-US" sz="1000" kern="1200" dirty="0"/>
        </a:p>
        <a:p>
          <a:pPr marL="57150" lvl="1" indent="-57150" algn="l" defTabSz="444500">
            <a:lnSpc>
              <a:spcPct val="90000"/>
            </a:lnSpc>
            <a:spcBef>
              <a:spcPct val="0"/>
            </a:spcBef>
            <a:spcAft>
              <a:spcPct val="15000"/>
            </a:spcAft>
            <a:buChar char="••"/>
          </a:pPr>
          <a:r>
            <a:rPr lang="en-US" altLang="ja-JP" sz="1000" kern="1200" dirty="0" smtClean="0">
              <a:latin typeface="メイリオ" pitchFamily="50" charset="-128"/>
              <a:ea typeface="メイリオ" pitchFamily="50" charset="-128"/>
              <a:cs typeface="メイリオ" pitchFamily="50" charset="-128"/>
            </a:rPr>
            <a:t>※ATTACK8.10</a:t>
          </a:r>
          <a:r>
            <a:rPr lang="ja-JP" altLang="en-US" sz="1000" kern="1200" dirty="0" smtClean="0">
              <a:latin typeface="メイリオ" pitchFamily="50" charset="-128"/>
              <a:ea typeface="メイリオ" pitchFamily="50" charset="-128"/>
              <a:cs typeface="メイリオ" pitchFamily="50" charset="-128"/>
            </a:rPr>
            <a:t>のフォーマットを参照下さい。</a:t>
          </a:r>
          <a:endParaRPr lang="en-US" altLang="ja-JP" sz="1000" kern="1200" dirty="0">
            <a:latin typeface="メイリオ" pitchFamily="50" charset="-128"/>
            <a:ea typeface="メイリオ" pitchFamily="50" charset="-128"/>
            <a:cs typeface="メイリオ" pitchFamily="50" charset="-128"/>
          </a:endParaRPr>
        </a:p>
      </dsp:txBody>
      <dsp:txXfrm>
        <a:off x="5614956" y="776133"/>
        <a:ext cx="1599506" cy="19278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C470A66-D9D5-4009-BAB4-18748272495F}">
      <dsp:nvSpPr>
        <dsp:cNvPr id="0" name=""/>
        <dsp:cNvSpPr/>
      </dsp:nvSpPr>
      <dsp:spPr>
        <a:xfrm>
          <a:off x="71439" y="61225"/>
          <a:ext cx="2019242" cy="2319838"/>
        </a:xfrm>
        <a:prstGeom prst="roundRect">
          <a:avLst>
            <a:gd name="adj" fmla="val 10000"/>
          </a:avLst>
        </a:prstGeom>
        <a:solidFill>
          <a:schemeClr val="accent3">
            <a:lumMod val="60000"/>
            <a:lumOff val="40000"/>
          </a:schemeClr>
        </a:solidFill>
        <a:ln w="25400" cap="flat" cmpd="sng" algn="ctr">
          <a:solidFill>
            <a:schemeClr val="accent3">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ja-JP" altLang="en-US" sz="1200" b="1" kern="1200" dirty="0" smtClean="0">
              <a:solidFill>
                <a:srgbClr val="000000"/>
              </a:solidFill>
              <a:latin typeface="メイリオ" pitchFamily="50" charset="-128"/>
              <a:ea typeface="メイリオ" pitchFamily="50" charset="-128"/>
              <a:cs typeface="メイリオ" pitchFamily="50" charset="-128"/>
            </a:rPr>
            <a:t>会員募集キャンペーン開催。今会員になられた方はもれなくシャンプー・リンスを進呈。</a:t>
          </a:r>
          <a:endParaRPr kumimoji="1" lang="ja-JP" altLang="en-US" sz="1200" b="1" kern="1200" dirty="0">
            <a:solidFill>
              <a:srgbClr val="000000"/>
            </a:solidFill>
          </a:endParaRPr>
        </a:p>
      </dsp:txBody>
      <dsp:txXfrm>
        <a:off x="71439" y="61225"/>
        <a:ext cx="2019242" cy="2319838"/>
      </dsp:txXfrm>
    </dsp:sp>
    <dsp:sp modelId="{D2E24D4A-4FB1-4B78-BD15-EF83A8A4D94C}">
      <dsp:nvSpPr>
        <dsp:cNvPr id="0" name=""/>
        <dsp:cNvSpPr/>
      </dsp:nvSpPr>
      <dsp:spPr>
        <a:xfrm rot="21585292">
          <a:off x="2132469" y="934108"/>
          <a:ext cx="359657" cy="563536"/>
        </a:xfrm>
        <a:prstGeom prst="rightArrow">
          <a:avLst>
            <a:gd name="adj1" fmla="val 60000"/>
            <a:gd name="adj2" fmla="val 5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l" defTabSz="533400">
            <a:lnSpc>
              <a:spcPct val="90000"/>
            </a:lnSpc>
            <a:spcBef>
              <a:spcPct val="0"/>
            </a:spcBef>
            <a:spcAft>
              <a:spcPct val="35000"/>
            </a:spcAft>
          </a:pPr>
          <a:endParaRPr kumimoji="1" lang="ja-JP" altLang="en-US" sz="1200" kern="1200"/>
        </a:p>
      </dsp:txBody>
      <dsp:txXfrm rot="21585292">
        <a:off x="2132469" y="934108"/>
        <a:ext cx="359657" cy="563536"/>
      </dsp:txXfrm>
    </dsp:sp>
    <dsp:sp modelId="{CCF7C359-E69B-489F-A6FF-6882BBA8CE42}">
      <dsp:nvSpPr>
        <dsp:cNvPr id="0" name=""/>
        <dsp:cNvSpPr/>
      </dsp:nvSpPr>
      <dsp:spPr>
        <a:xfrm>
          <a:off x="2521004" y="60252"/>
          <a:ext cx="2113381" cy="2300421"/>
        </a:xfrm>
        <a:prstGeom prst="roundRect">
          <a:avLst>
            <a:gd name="adj" fmla="val 1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ja-JP" altLang="en-US" sz="1200" b="1" kern="1200" dirty="0" smtClean="0">
              <a:solidFill>
                <a:srgbClr val="000000"/>
              </a:solidFill>
              <a:latin typeface="メイリオ" pitchFamily="50" charset="-128"/>
              <a:ea typeface="メイリオ" pitchFamily="50" charset="-128"/>
              <a:cs typeface="メイリオ" pitchFamily="50" charset="-128"/>
            </a:rPr>
            <a:t>メンバーズカードを発行し満杯になったら値引きサービスとゴールデンカードを進呈。</a:t>
          </a:r>
          <a:endParaRPr kumimoji="1" lang="ja-JP" altLang="en-US" sz="1200" b="1" kern="1200" dirty="0">
            <a:solidFill>
              <a:srgbClr val="000000"/>
            </a:solidFill>
          </a:endParaRPr>
        </a:p>
      </dsp:txBody>
      <dsp:txXfrm>
        <a:off x="2521004" y="60252"/>
        <a:ext cx="2113381" cy="2300421"/>
      </dsp:txXfrm>
    </dsp:sp>
    <dsp:sp modelId="{398F8086-3DDD-4127-AA75-685235F62B20}">
      <dsp:nvSpPr>
        <dsp:cNvPr id="0" name=""/>
        <dsp:cNvSpPr/>
      </dsp:nvSpPr>
      <dsp:spPr>
        <a:xfrm>
          <a:off x="4643470" y="928694"/>
          <a:ext cx="494384" cy="563536"/>
        </a:xfrm>
        <a:prstGeom prst="rightArrow">
          <a:avLst>
            <a:gd name="adj1" fmla="val 60000"/>
            <a:gd name="adj2" fmla="val 5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l" defTabSz="533400">
            <a:lnSpc>
              <a:spcPct val="90000"/>
            </a:lnSpc>
            <a:spcBef>
              <a:spcPct val="0"/>
            </a:spcBef>
            <a:spcAft>
              <a:spcPct val="35000"/>
            </a:spcAft>
          </a:pPr>
          <a:endParaRPr kumimoji="1" lang="ja-JP" altLang="en-US" sz="1200" kern="1200"/>
        </a:p>
      </dsp:txBody>
      <dsp:txXfrm>
        <a:off x="4643470" y="928694"/>
        <a:ext cx="494384" cy="563536"/>
      </dsp:txXfrm>
    </dsp:sp>
    <dsp:sp modelId="{66C9E4A8-9FA8-4B50-8667-B37C1C9508BE}">
      <dsp:nvSpPr>
        <dsp:cNvPr id="0" name=""/>
        <dsp:cNvSpPr/>
      </dsp:nvSpPr>
      <dsp:spPr>
        <a:xfrm>
          <a:off x="5132011" y="25319"/>
          <a:ext cx="2150528" cy="2370287"/>
        </a:xfrm>
        <a:prstGeom prst="roundRect">
          <a:avLst>
            <a:gd name="adj" fmla="val 10000"/>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ja-JP" altLang="en-US" sz="1200" b="1" kern="1200" dirty="0" smtClean="0">
              <a:solidFill>
                <a:srgbClr val="000000"/>
              </a:solidFill>
              <a:latin typeface="メイリオ" pitchFamily="50" charset="-128"/>
              <a:ea typeface="メイリオ" pitchFamily="50" charset="-128"/>
              <a:cs typeface="メイリオ" pitchFamily="50" charset="-128"/>
            </a:rPr>
            <a:t>ゴールド会員への毎回の</a:t>
          </a:r>
          <a:r>
            <a:rPr lang="en-US" altLang="ja-JP" sz="1200" b="1" kern="1200" dirty="0" smtClean="0">
              <a:solidFill>
                <a:srgbClr val="000000"/>
              </a:solidFill>
              <a:latin typeface="メイリオ" pitchFamily="50" charset="-128"/>
              <a:ea typeface="メイリオ" pitchFamily="50" charset="-128"/>
              <a:cs typeface="メイリオ" pitchFamily="50" charset="-128"/>
            </a:rPr>
            <a:t>5</a:t>
          </a:r>
          <a:r>
            <a:rPr lang="ja-JP" altLang="en-US" sz="1200" b="1" kern="1200" dirty="0" smtClean="0">
              <a:solidFill>
                <a:srgbClr val="000000"/>
              </a:solidFill>
              <a:latin typeface="メイリオ" pitchFamily="50" charset="-128"/>
              <a:ea typeface="メイリオ" pitchFamily="50" charset="-128"/>
              <a:cs typeface="メイリオ" pitchFamily="50" charset="-128"/>
            </a:rPr>
            <a:t>％</a:t>
          </a:r>
          <a:r>
            <a:rPr lang="en-US" altLang="ja-JP" sz="1200" b="1" kern="1200" dirty="0" smtClean="0">
              <a:solidFill>
                <a:srgbClr val="000000"/>
              </a:solidFill>
              <a:latin typeface="メイリオ" pitchFamily="50" charset="-128"/>
              <a:ea typeface="メイリオ" pitchFamily="50" charset="-128"/>
              <a:cs typeface="メイリオ" pitchFamily="50" charset="-128"/>
            </a:rPr>
            <a:t>off</a:t>
          </a:r>
          <a:r>
            <a:rPr lang="ja-JP" altLang="en-US" sz="1200" b="1" kern="1200" dirty="0" smtClean="0">
              <a:solidFill>
                <a:srgbClr val="000000"/>
              </a:solidFill>
              <a:latin typeface="メイリオ" pitchFamily="50" charset="-128"/>
              <a:ea typeface="メイリオ" pitchFamily="50" charset="-128"/>
              <a:cs typeface="メイリオ" pitchFamily="50" charset="-128"/>
            </a:rPr>
            <a:t>サービスの特典をつける</a:t>
          </a:r>
          <a:r>
            <a:rPr lang="en-US" altLang="ja-JP" sz="1200" b="1" kern="1200" dirty="0" smtClean="0">
              <a:solidFill>
                <a:srgbClr val="000000"/>
              </a:solidFill>
              <a:latin typeface="メイリオ" pitchFamily="50" charset="-128"/>
              <a:ea typeface="メイリオ" pitchFamily="50" charset="-128"/>
              <a:cs typeface="メイリオ" pitchFamily="50" charset="-128"/>
            </a:rPr>
            <a:t>※</a:t>
          </a:r>
          <a:r>
            <a:rPr lang="ja-JP" altLang="en-US" sz="1200" b="1" kern="1200" dirty="0" smtClean="0">
              <a:solidFill>
                <a:srgbClr val="000000"/>
              </a:solidFill>
              <a:latin typeface="メイリオ" pitchFamily="50" charset="-128"/>
              <a:ea typeface="メイリオ" pitchFamily="50" charset="-128"/>
              <a:cs typeface="メイリオ" pitchFamily="50" charset="-128"/>
            </a:rPr>
            <a:t>また定期的にその人の来店サイクルにあわせ</a:t>
          </a:r>
          <a:r>
            <a:rPr lang="en-US" altLang="ja-JP" sz="1200" b="1" kern="1200" dirty="0" smtClean="0">
              <a:solidFill>
                <a:srgbClr val="000000"/>
              </a:solidFill>
              <a:latin typeface="メイリオ" pitchFamily="50" charset="-128"/>
              <a:ea typeface="メイリオ" pitchFamily="50" charset="-128"/>
              <a:cs typeface="メイリオ" pitchFamily="50" charset="-128"/>
            </a:rPr>
            <a:t>DM</a:t>
          </a:r>
          <a:r>
            <a:rPr lang="ja-JP" altLang="en-US" sz="1200" b="1" kern="1200" dirty="0" smtClean="0">
              <a:solidFill>
                <a:srgbClr val="000000"/>
              </a:solidFill>
              <a:latin typeface="メイリオ" pitchFamily="50" charset="-128"/>
              <a:ea typeface="メイリオ" pitchFamily="50" charset="-128"/>
              <a:cs typeface="メイリオ" pitchFamily="50" charset="-128"/>
            </a:rPr>
            <a:t>を発行していく。</a:t>
          </a:r>
          <a:endParaRPr kumimoji="1" lang="ja-JP" altLang="en-US" sz="1200" b="1" kern="1200" dirty="0">
            <a:solidFill>
              <a:srgbClr val="000000"/>
            </a:solidFill>
          </a:endParaRPr>
        </a:p>
      </dsp:txBody>
      <dsp:txXfrm>
        <a:off x="5132011" y="25319"/>
        <a:ext cx="2150528" cy="237028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EE46A5D-C0E7-46EB-BF2D-9B0FF6F3DC68}">
      <dsp:nvSpPr>
        <dsp:cNvPr id="0" name=""/>
        <dsp:cNvSpPr/>
      </dsp:nvSpPr>
      <dsp:spPr>
        <a:xfrm>
          <a:off x="2406" y="172630"/>
          <a:ext cx="1909431" cy="1145659"/>
        </a:xfrm>
        <a:prstGeom prst="rect">
          <a:avLst/>
        </a:prstGeom>
        <a:solidFill>
          <a:schemeClr val="accent1">
            <a:shade val="8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商品ジャンル　　</a:t>
          </a:r>
          <a:r>
            <a:rPr lang="ja-JP" altLang="en-US" sz="1200" b="1" kern="1200" dirty="0" smtClean="0">
              <a:solidFill>
                <a:schemeClr val="accent3">
                  <a:lumMod val="60000"/>
                  <a:lumOff val="40000"/>
                </a:schemeClr>
              </a:solidFill>
            </a:rPr>
            <a:t>紳士服・婦人靴・カジュアルシューズ・スポーツシューズなど</a:t>
          </a:r>
        </a:p>
      </dsp:txBody>
      <dsp:txXfrm>
        <a:off x="2406" y="172630"/>
        <a:ext cx="1909431" cy="1145659"/>
      </dsp:txXfrm>
    </dsp:sp>
    <dsp:sp modelId="{1B284693-F99E-4FBC-8603-3FFBE0A7CC32}">
      <dsp:nvSpPr>
        <dsp:cNvPr id="0" name=""/>
        <dsp:cNvSpPr/>
      </dsp:nvSpPr>
      <dsp:spPr>
        <a:xfrm>
          <a:off x="2102781" y="172630"/>
          <a:ext cx="1909431" cy="1145659"/>
        </a:xfrm>
        <a:prstGeom prst="rect">
          <a:avLst/>
        </a:prstGeom>
        <a:solidFill>
          <a:schemeClr val="accent1">
            <a:shade val="80000"/>
            <a:hueOff val="23557"/>
            <a:satOff val="-338"/>
            <a:lumOff val="197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年齢・セックス</a:t>
          </a:r>
          <a:r>
            <a:rPr lang="en-US" altLang="ja-JP" sz="1400" b="1" kern="1200" dirty="0" smtClean="0">
              <a:solidFill>
                <a:schemeClr val="accent3">
                  <a:lumMod val="60000"/>
                  <a:lumOff val="40000"/>
                </a:schemeClr>
              </a:solidFill>
            </a:rPr>
            <a:t>10</a:t>
          </a:r>
          <a:r>
            <a:rPr lang="ja-JP" altLang="en-US" sz="1400" b="1" kern="1200" dirty="0" smtClean="0">
              <a:solidFill>
                <a:schemeClr val="accent3">
                  <a:lumMod val="60000"/>
                  <a:lumOff val="40000"/>
                </a:schemeClr>
              </a:solidFill>
            </a:rPr>
            <a:t>代男性</a:t>
          </a:r>
        </a:p>
      </dsp:txBody>
      <dsp:txXfrm>
        <a:off x="2102781" y="172630"/>
        <a:ext cx="1909431" cy="1145659"/>
      </dsp:txXfrm>
    </dsp:sp>
    <dsp:sp modelId="{DBDE2E7B-8B2B-41FC-B089-878AFCA5F661}">
      <dsp:nvSpPr>
        <dsp:cNvPr id="0" name=""/>
        <dsp:cNvSpPr/>
      </dsp:nvSpPr>
      <dsp:spPr>
        <a:xfrm>
          <a:off x="4203156" y="172630"/>
          <a:ext cx="1909431" cy="1145659"/>
        </a:xfrm>
        <a:prstGeom prst="rect">
          <a:avLst/>
        </a:prstGeom>
        <a:solidFill>
          <a:schemeClr val="accent1">
            <a:shade val="80000"/>
            <a:hueOff val="47115"/>
            <a:satOff val="-676"/>
            <a:lumOff val="394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タイプ</a:t>
          </a:r>
          <a:endParaRPr lang="en-US" altLang="ja-JP" sz="1800" b="1" kern="1200" dirty="0" smtClean="0">
            <a:latin typeface="メイリオ" pitchFamily="50" charset="-128"/>
            <a:ea typeface="メイリオ" pitchFamily="50" charset="-128"/>
            <a:cs typeface="メイリオ" pitchFamily="50" charset="-128"/>
          </a:endParaRPr>
        </a:p>
        <a:p>
          <a:pPr lvl="0" algn="ctr" defTabSz="800100">
            <a:lnSpc>
              <a:spcPct val="90000"/>
            </a:lnSpc>
            <a:spcBef>
              <a:spcPct val="0"/>
            </a:spcBef>
            <a:spcAft>
              <a:spcPct val="35000"/>
            </a:spcAft>
          </a:pPr>
          <a:r>
            <a:rPr lang="ja-JP" altLang="en-US" sz="1400" b="1" kern="1200" dirty="0" smtClean="0">
              <a:solidFill>
                <a:schemeClr val="accent3">
                  <a:lumMod val="60000"/>
                  <a:lumOff val="40000"/>
                </a:schemeClr>
              </a:solidFill>
            </a:rPr>
            <a:t>アウトドア派</a:t>
          </a:r>
        </a:p>
      </dsp:txBody>
      <dsp:txXfrm>
        <a:off x="4203156" y="172630"/>
        <a:ext cx="1909431" cy="1145659"/>
      </dsp:txXfrm>
    </dsp:sp>
    <dsp:sp modelId="{2AFD9508-B5AB-4865-AF94-2433AF6BF5FE}">
      <dsp:nvSpPr>
        <dsp:cNvPr id="0" name=""/>
        <dsp:cNvSpPr/>
      </dsp:nvSpPr>
      <dsp:spPr>
        <a:xfrm>
          <a:off x="6303531" y="172630"/>
          <a:ext cx="1909431" cy="1145659"/>
        </a:xfrm>
        <a:prstGeom prst="rect">
          <a:avLst/>
        </a:prstGeom>
        <a:solidFill>
          <a:schemeClr val="accent1">
            <a:shade val="80000"/>
            <a:hueOff val="70672"/>
            <a:satOff val="-1014"/>
            <a:lumOff val="591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製造法</a:t>
          </a:r>
          <a:endParaRPr lang="en-US" altLang="ja-JP" sz="1800" b="1" kern="1200" dirty="0" smtClean="0">
            <a:latin typeface="メイリオ" pitchFamily="50" charset="-128"/>
            <a:ea typeface="メイリオ" pitchFamily="50" charset="-128"/>
            <a:cs typeface="メイリオ" pitchFamily="50" charset="-128"/>
          </a:endParaRPr>
        </a:p>
        <a:p>
          <a:pPr lvl="0" algn="ctr" defTabSz="800100">
            <a:lnSpc>
              <a:spcPct val="90000"/>
            </a:lnSpc>
            <a:spcBef>
              <a:spcPct val="0"/>
            </a:spcBef>
            <a:spcAft>
              <a:spcPct val="35000"/>
            </a:spcAft>
          </a:pPr>
          <a:r>
            <a:rPr lang="ja-JP" altLang="en-US" sz="1400" b="1" kern="1200" dirty="0" smtClean="0">
              <a:solidFill>
                <a:schemeClr val="accent3">
                  <a:lumMod val="60000"/>
                  <a:lumOff val="40000"/>
                </a:schemeClr>
              </a:solidFill>
            </a:rPr>
            <a:t>レディーメイド</a:t>
          </a:r>
        </a:p>
      </dsp:txBody>
      <dsp:txXfrm>
        <a:off x="6303531" y="172630"/>
        <a:ext cx="1909431" cy="1145659"/>
      </dsp:txXfrm>
    </dsp:sp>
    <dsp:sp modelId="{1C7F7337-92F0-4814-A30D-10AC93248D85}">
      <dsp:nvSpPr>
        <dsp:cNvPr id="0" name=""/>
        <dsp:cNvSpPr/>
      </dsp:nvSpPr>
      <dsp:spPr>
        <a:xfrm>
          <a:off x="2406" y="1509232"/>
          <a:ext cx="1909431" cy="1145659"/>
        </a:xfrm>
        <a:prstGeom prst="rect">
          <a:avLst/>
        </a:prstGeom>
        <a:solidFill>
          <a:schemeClr val="accent1">
            <a:shade val="80000"/>
            <a:hueOff val="94229"/>
            <a:satOff val="-1351"/>
            <a:lumOff val="788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立場</a:t>
          </a:r>
          <a:endParaRPr lang="en-US" altLang="ja-JP" sz="1800" b="1" kern="1200" dirty="0" smtClean="0">
            <a:latin typeface="メイリオ" pitchFamily="50" charset="-128"/>
            <a:ea typeface="メイリオ" pitchFamily="50" charset="-128"/>
            <a:cs typeface="メイリオ" pitchFamily="50" charset="-128"/>
          </a:endParaRPr>
        </a:p>
        <a:p>
          <a:pPr lvl="0" algn="ctr" defTabSz="800100">
            <a:lnSpc>
              <a:spcPct val="90000"/>
            </a:lnSpc>
            <a:spcBef>
              <a:spcPct val="0"/>
            </a:spcBef>
            <a:spcAft>
              <a:spcPct val="35000"/>
            </a:spcAft>
          </a:pPr>
          <a:r>
            <a:rPr lang="ja-JP" altLang="en-US" sz="1400" b="1" kern="1200" dirty="0" smtClean="0">
              <a:solidFill>
                <a:schemeClr val="accent3">
                  <a:lumMod val="60000"/>
                  <a:lumOff val="40000"/>
                </a:schemeClr>
              </a:solidFill>
            </a:rPr>
            <a:t>社長向け</a:t>
          </a:r>
        </a:p>
      </dsp:txBody>
      <dsp:txXfrm>
        <a:off x="2406" y="1509232"/>
        <a:ext cx="1909431" cy="1145659"/>
      </dsp:txXfrm>
    </dsp:sp>
    <dsp:sp modelId="{469B7AC6-4AFD-4FCB-965B-BFE804DBDF27}">
      <dsp:nvSpPr>
        <dsp:cNvPr id="0" name=""/>
        <dsp:cNvSpPr/>
      </dsp:nvSpPr>
      <dsp:spPr>
        <a:xfrm>
          <a:off x="2102781" y="1509232"/>
          <a:ext cx="1909431" cy="1145659"/>
        </a:xfrm>
        <a:prstGeom prst="rect">
          <a:avLst/>
        </a:prstGeom>
        <a:solidFill>
          <a:schemeClr val="accent1">
            <a:shade val="80000"/>
            <a:hueOff val="117787"/>
            <a:satOff val="-1689"/>
            <a:lumOff val="985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アイテム</a:t>
          </a:r>
          <a:endParaRPr lang="en-US" altLang="ja-JP" sz="1800" b="1" kern="1200" dirty="0" smtClean="0">
            <a:latin typeface="メイリオ" pitchFamily="50" charset="-128"/>
            <a:ea typeface="メイリオ" pitchFamily="50" charset="-128"/>
            <a:cs typeface="メイリオ" pitchFamily="50" charset="-128"/>
          </a:endParaRPr>
        </a:p>
        <a:p>
          <a:pPr lvl="0" algn="ctr" defTabSz="800100">
            <a:lnSpc>
              <a:spcPct val="90000"/>
            </a:lnSpc>
            <a:spcBef>
              <a:spcPct val="0"/>
            </a:spcBef>
            <a:spcAft>
              <a:spcPct val="35000"/>
            </a:spcAft>
          </a:pPr>
          <a:r>
            <a:rPr lang="ja-JP" altLang="en-US" sz="1400" b="1" kern="1200" dirty="0" smtClean="0">
              <a:solidFill>
                <a:schemeClr val="accent3">
                  <a:lumMod val="60000"/>
                  <a:lumOff val="40000"/>
                </a:schemeClr>
              </a:solidFill>
            </a:rPr>
            <a:t>ワークブーツ</a:t>
          </a:r>
        </a:p>
      </dsp:txBody>
      <dsp:txXfrm>
        <a:off x="2102781" y="1509232"/>
        <a:ext cx="1909431" cy="1145659"/>
      </dsp:txXfrm>
    </dsp:sp>
    <dsp:sp modelId="{F4269100-12A3-4D26-93EA-6EA308053335}">
      <dsp:nvSpPr>
        <dsp:cNvPr id="0" name=""/>
        <dsp:cNvSpPr/>
      </dsp:nvSpPr>
      <dsp:spPr>
        <a:xfrm>
          <a:off x="4203156" y="1509232"/>
          <a:ext cx="1909431" cy="1145659"/>
        </a:xfrm>
        <a:prstGeom prst="rect">
          <a:avLst/>
        </a:prstGeom>
        <a:solidFill>
          <a:schemeClr val="accent1">
            <a:shade val="80000"/>
            <a:hueOff val="141344"/>
            <a:satOff val="-2027"/>
            <a:lumOff val="1182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素材</a:t>
          </a:r>
          <a:endParaRPr lang="en-US" altLang="ja-JP" sz="1800" b="1" kern="1200" dirty="0" smtClean="0">
            <a:latin typeface="メイリオ" pitchFamily="50" charset="-128"/>
            <a:ea typeface="メイリオ" pitchFamily="50" charset="-128"/>
            <a:cs typeface="メイリオ" pitchFamily="50" charset="-128"/>
          </a:endParaRPr>
        </a:p>
        <a:p>
          <a:pPr lvl="0" algn="ctr" defTabSz="800100">
            <a:lnSpc>
              <a:spcPct val="90000"/>
            </a:lnSpc>
            <a:spcBef>
              <a:spcPct val="0"/>
            </a:spcBef>
            <a:spcAft>
              <a:spcPct val="35000"/>
            </a:spcAft>
          </a:pPr>
          <a:r>
            <a:rPr lang="ja-JP" altLang="en-US" sz="1400" b="1" kern="1200" dirty="0" smtClean="0">
              <a:solidFill>
                <a:schemeClr val="accent3">
                  <a:lumMod val="60000"/>
                  <a:lumOff val="40000"/>
                </a:schemeClr>
              </a:solidFill>
            </a:rPr>
            <a:t>スウェード地</a:t>
          </a:r>
        </a:p>
      </dsp:txBody>
      <dsp:txXfrm>
        <a:off x="4203156" y="1509232"/>
        <a:ext cx="1909431" cy="1145659"/>
      </dsp:txXfrm>
    </dsp:sp>
    <dsp:sp modelId="{05F4EDC5-AB7D-4649-B359-5DF757FF35A7}">
      <dsp:nvSpPr>
        <dsp:cNvPr id="0" name=""/>
        <dsp:cNvSpPr/>
      </dsp:nvSpPr>
      <dsp:spPr>
        <a:xfrm>
          <a:off x="6303531" y="1509232"/>
          <a:ext cx="1909431" cy="1145659"/>
        </a:xfrm>
        <a:prstGeom prst="rect">
          <a:avLst/>
        </a:prstGeom>
        <a:solidFill>
          <a:schemeClr val="accent1">
            <a:shade val="80000"/>
            <a:hueOff val="164902"/>
            <a:satOff val="-2365"/>
            <a:lumOff val="1379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オケーション</a:t>
          </a:r>
          <a:endParaRPr lang="en-US" altLang="ja-JP" sz="1800" b="1" kern="1200" dirty="0" smtClean="0">
            <a:latin typeface="メイリオ" pitchFamily="50" charset="-128"/>
            <a:ea typeface="メイリオ" pitchFamily="50" charset="-128"/>
            <a:cs typeface="メイリオ" pitchFamily="50" charset="-128"/>
          </a:endParaRPr>
        </a:p>
        <a:p>
          <a:pPr lvl="0" algn="ctr" defTabSz="800100">
            <a:lnSpc>
              <a:spcPct val="90000"/>
            </a:lnSpc>
            <a:spcBef>
              <a:spcPct val="0"/>
            </a:spcBef>
            <a:spcAft>
              <a:spcPct val="35000"/>
            </a:spcAft>
          </a:pPr>
          <a:r>
            <a:rPr lang="ja-JP" altLang="en-US" sz="1400" b="1" kern="1200" dirty="0" smtClean="0">
              <a:solidFill>
                <a:schemeClr val="accent3">
                  <a:lumMod val="60000"/>
                  <a:lumOff val="40000"/>
                </a:schemeClr>
              </a:solidFill>
            </a:rPr>
            <a:t>釣をする時</a:t>
          </a:r>
        </a:p>
      </dsp:txBody>
      <dsp:txXfrm>
        <a:off x="6303531" y="1509232"/>
        <a:ext cx="1909431" cy="1145659"/>
      </dsp:txXfrm>
    </dsp:sp>
    <dsp:sp modelId="{E5BB2B28-38F6-4804-833D-2C545D8AD795}">
      <dsp:nvSpPr>
        <dsp:cNvPr id="0" name=""/>
        <dsp:cNvSpPr/>
      </dsp:nvSpPr>
      <dsp:spPr>
        <a:xfrm>
          <a:off x="2406" y="2845834"/>
          <a:ext cx="1909431" cy="1145659"/>
        </a:xfrm>
        <a:prstGeom prst="rect">
          <a:avLst/>
        </a:prstGeom>
        <a:solidFill>
          <a:schemeClr val="accent1">
            <a:shade val="80000"/>
            <a:hueOff val="188459"/>
            <a:satOff val="-2703"/>
            <a:lumOff val="1576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機能</a:t>
          </a:r>
          <a:endParaRPr lang="en-US" altLang="ja-JP" sz="1800" b="1" kern="1200" dirty="0" smtClean="0">
            <a:latin typeface="メイリオ" pitchFamily="50" charset="-128"/>
            <a:ea typeface="メイリオ" pitchFamily="50" charset="-128"/>
            <a:cs typeface="メイリオ" pitchFamily="50" charset="-128"/>
          </a:endParaRPr>
        </a:p>
        <a:p>
          <a:pPr lvl="0" algn="ctr" defTabSz="800100">
            <a:lnSpc>
              <a:spcPct val="90000"/>
            </a:lnSpc>
            <a:spcBef>
              <a:spcPct val="0"/>
            </a:spcBef>
            <a:spcAft>
              <a:spcPct val="35000"/>
            </a:spcAft>
          </a:pPr>
          <a:r>
            <a:rPr lang="ja-JP" altLang="en-US" sz="1400" b="1" kern="1200" dirty="0" smtClean="0">
              <a:solidFill>
                <a:schemeClr val="accent3">
                  <a:lumMod val="60000"/>
                  <a:lumOff val="40000"/>
                </a:schemeClr>
              </a:solidFill>
            </a:rPr>
            <a:t>はきやすい</a:t>
          </a:r>
        </a:p>
      </dsp:txBody>
      <dsp:txXfrm>
        <a:off x="2406" y="2845834"/>
        <a:ext cx="1909431" cy="1145659"/>
      </dsp:txXfrm>
    </dsp:sp>
    <dsp:sp modelId="{58E50DDE-02DC-42FD-B1BC-FDD36A3DEF31}">
      <dsp:nvSpPr>
        <dsp:cNvPr id="0" name=""/>
        <dsp:cNvSpPr/>
      </dsp:nvSpPr>
      <dsp:spPr>
        <a:xfrm>
          <a:off x="2102781" y="2845834"/>
          <a:ext cx="1909431" cy="1145659"/>
        </a:xfrm>
        <a:prstGeom prst="rect">
          <a:avLst/>
        </a:prstGeom>
        <a:solidFill>
          <a:schemeClr val="accent1">
            <a:shade val="80000"/>
            <a:hueOff val="212016"/>
            <a:satOff val="-3041"/>
            <a:lumOff val="1773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ブランド</a:t>
          </a:r>
          <a:endParaRPr lang="en-US" altLang="ja-JP" sz="1800" b="1" kern="1200" dirty="0" smtClean="0">
            <a:latin typeface="メイリオ" pitchFamily="50" charset="-128"/>
            <a:ea typeface="メイリオ" pitchFamily="50" charset="-128"/>
            <a:cs typeface="メイリオ" pitchFamily="50" charset="-128"/>
          </a:endParaRPr>
        </a:p>
        <a:p>
          <a:pPr lvl="0" algn="ctr" defTabSz="800100">
            <a:lnSpc>
              <a:spcPct val="90000"/>
            </a:lnSpc>
            <a:spcBef>
              <a:spcPct val="0"/>
            </a:spcBef>
            <a:spcAft>
              <a:spcPct val="35000"/>
            </a:spcAft>
          </a:pPr>
          <a:r>
            <a:rPr lang="ja-JP" altLang="en-US" sz="1400" b="1" kern="1200" dirty="0" smtClean="0">
              <a:solidFill>
                <a:schemeClr val="accent3">
                  <a:lumMod val="60000"/>
                  <a:lumOff val="40000"/>
                </a:schemeClr>
              </a:solidFill>
            </a:rPr>
            <a:t>ホーキンス</a:t>
          </a:r>
        </a:p>
      </dsp:txBody>
      <dsp:txXfrm>
        <a:off x="2102781" y="2845834"/>
        <a:ext cx="1909431" cy="1145659"/>
      </dsp:txXfrm>
    </dsp:sp>
    <dsp:sp modelId="{2B764F7B-0D44-4AB5-8F19-82C9828053B0}">
      <dsp:nvSpPr>
        <dsp:cNvPr id="0" name=""/>
        <dsp:cNvSpPr/>
      </dsp:nvSpPr>
      <dsp:spPr>
        <a:xfrm>
          <a:off x="4203156" y="2845834"/>
          <a:ext cx="1909431" cy="1145659"/>
        </a:xfrm>
        <a:prstGeom prst="rect">
          <a:avLst/>
        </a:prstGeom>
        <a:solidFill>
          <a:schemeClr val="accent1">
            <a:shade val="80000"/>
            <a:hueOff val="235574"/>
            <a:satOff val="-3378"/>
            <a:lumOff val="1970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カラー</a:t>
          </a:r>
          <a:endParaRPr lang="en-US" altLang="ja-JP" sz="1800" b="1" kern="1200" dirty="0" smtClean="0">
            <a:latin typeface="メイリオ" pitchFamily="50" charset="-128"/>
            <a:ea typeface="メイリオ" pitchFamily="50" charset="-128"/>
            <a:cs typeface="メイリオ" pitchFamily="50" charset="-128"/>
          </a:endParaRPr>
        </a:p>
        <a:p>
          <a:pPr lvl="0" algn="ctr" defTabSz="800100">
            <a:lnSpc>
              <a:spcPct val="90000"/>
            </a:lnSpc>
            <a:spcBef>
              <a:spcPct val="0"/>
            </a:spcBef>
            <a:spcAft>
              <a:spcPct val="35000"/>
            </a:spcAft>
          </a:pPr>
          <a:r>
            <a:rPr lang="ja-JP" altLang="en-US" sz="1400" b="1" kern="1200" dirty="0" smtClean="0">
              <a:solidFill>
                <a:schemeClr val="accent3">
                  <a:lumMod val="60000"/>
                  <a:lumOff val="40000"/>
                </a:schemeClr>
              </a:solidFill>
            </a:rPr>
            <a:t>ブラック</a:t>
          </a:r>
        </a:p>
      </dsp:txBody>
      <dsp:txXfrm>
        <a:off x="4203156" y="2845834"/>
        <a:ext cx="1909431" cy="1145659"/>
      </dsp:txXfrm>
    </dsp:sp>
    <dsp:sp modelId="{CD3835AE-E266-4FD8-A91A-0972D7A4066D}">
      <dsp:nvSpPr>
        <dsp:cNvPr id="0" name=""/>
        <dsp:cNvSpPr/>
      </dsp:nvSpPr>
      <dsp:spPr>
        <a:xfrm>
          <a:off x="6303531" y="2845834"/>
          <a:ext cx="1909431" cy="1145659"/>
        </a:xfrm>
        <a:prstGeom prst="rect">
          <a:avLst/>
        </a:prstGeom>
        <a:solidFill>
          <a:schemeClr val="accent1">
            <a:shade val="80000"/>
            <a:hueOff val="259131"/>
            <a:satOff val="-3716"/>
            <a:lumOff val="2167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製造場所</a:t>
          </a:r>
          <a:endParaRPr lang="en-US" altLang="ja-JP" sz="1800" b="1" kern="1200" dirty="0" smtClean="0">
            <a:latin typeface="メイリオ" pitchFamily="50" charset="-128"/>
            <a:ea typeface="メイリオ" pitchFamily="50" charset="-128"/>
            <a:cs typeface="メイリオ" pitchFamily="50" charset="-128"/>
          </a:endParaRPr>
        </a:p>
        <a:p>
          <a:pPr lvl="0" algn="ctr" defTabSz="800100">
            <a:lnSpc>
              <a:spcPct val="90000"/>
            </a:lnSpc>
            <a:spcBef>
              <a:spcPct val="0"/>
            </a:spcBef>
            <a:spcAft>
              <a:spcPct val="35000"/>
            </a:spcAft>
          </a:pPr>
          <a:r>
            <a:rPr lang="ja-JP" altLang="en-US" sz="1400" b="1" kern="1200" dirty="0" smtClean="0">
              <a:solidFill>
                <a:schemeClr val="accent3">
                  <a:lumMod val="60000"/>
                  <a:lumOff val="40000"/>
                </a:schemeClr>
              </a:solidFill>
            </a:rPr>
            <a:t>インポート</a:t>
          </a:r>
        </a:p>
      </dsp:txBody>
      <dsp:txXfrm>
        <a:off x="6303531" y="2845834"/>
        <a:ext cx="1909431" cy="1145659"/>
      </dsp:txXfrm>
    </dsp:sp>
    <dsp:sp modelId="{8B064F19-FC27-4252-B81E-DCD424E31A44}">
      <dsp:nvSpPr>
        <dsp:cNvPr id="0" name=""/>
        <dsp:cNvSpPr/>
      </dsp:nvSpPr>
      <dsp:spPr>
        <a:xfrm>
          <a:off x="2102781" y="4182436"/>
          <a:ext cx="1909431" cy="1145659"/>
        </a:xfrm>
        <a:prstGeom prst="rect">
          <a:avLst/>
        </a:prstGeom>
        <a:solidFill>
          <a:schemeClr val="accent1">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品質</a:t>
          </a:r>
          <a:endParaRPr lang="en-US" altLang="ja-JP" sz="1800" b="1" kern="1200" dirty="0" smtClean="0">
            <a:latin typeface="メイリオ" pitchFamily="50" charset="-128"/>
            <a:ea typeface="メイリオ" pitchFamily="50" charset="-128"/>
            <a:cs typeface="メイリオ" pitchFamily="50" charset="-128"/>
          </a:endParaRPr>
        </a:p>
        <a:p>
          <a:pPr lvl="0" algn="ctr" defTabSz="800100">
            <a:lnSpc>
              <a:spcPct val="90000"/>
            </a:lnSpc>
            <a:spcBef>
              <a:spcPct val="0"/>
            </a:spcBef>
            <a:spcAft>
              <a:spcPct val="35000"/>
            </a:spcAft>
          </a:pPr>
          <a:r>
            <a:rPr lang="ja-JP" altLang="en-US" sz="1400" b="1" kern="1200" dirty="0" smtClean="0">
              <a:solidFill>
                <a:schemeClr val="accent3">
                  <a:lumMod val="60000"/>
                  <a:lumOff val="40000"/>
                </a:schemeClr>
              </a:solidFill>
            </a:rPr>
            <a:t>軽い</a:t>
          </a:r>
        </a:p>
      </dsp:txBody>
      <dsp:txXfrm>
        <a:off x="2102781" y="4182436"/>
        <a:ext cx="1909431" cy="1145659"/>
      </dsp:txXfrm>
    </dsp:sp>
    <dsp:sp modelId="{D105985E-515D-442A-A34B-6472F5F218C4}">
      <dsp:nvSpPr>
        <dsp:cNvPr id="0" name=""/>
        <dsp:cNvSpPr/>
      </dsp:nvSpPr>
      <dsp:spPr>
        <a:xfrm>
          <a:off x="4203156" y="4182436"/>
          <a:ext cx="1909431" cy="1145659"/>
        </a:xfrm>
        <a:prstGeom prst="rect">
          <a:avLst/>
        </a:prstGeom>
        <a:solidFill>
          <a:schemeClr val="accent1">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メイリオ" pitchFamily="50" charset="-128"/>
              <a:ea typeface="メイリオ" pitchFamily="50" charset="-128"/>
              <a:cs typeface="メイリオ" pitchFamily="50" charset="-128"/>
            </a:rPr>
            <a:t>その他</a:t>
          </a:r>
          <a:endParaRPr lang="en-US" altLang="ja-JP" sz="1400" b="1" kern="1200" dirty="0" smtClean="0">
            <a:latin typeface="メイリオ" pitchFamily="50" charset="-128"/>
            <a:ea typeface="メイリオ" pitchFamily="50" charset="-128"/>
            <a:cs typeface="メイリオ" pitchFamily="50" charset="-128"/>
          </a:endParaRPr>
        </a:p>
        <a:p>
          <a:pPr lvl="0" algn="ctr" defTabSz="800100">
            <a:lnSpc>
              <a:spcPct val="90000"/>
            </a:lnSpc>
            <a:spcBef>
              <a:spcPct val="0"/>
            </a:spcBef>
            <a:spcAft>
              <a:spcPct val="35000"/>
            </a:spcAft>
          </a:pPr>
          <a:endParaRPr kumimoji="1" lang="ja-JP" altLang="en-US" sz="1400" b="1" kern="1200" dirty="0"/>
        </a:p>
      </dsp:txBody>
      <dsp:txXfrm>
        <a:off x="4203156" y="4182436"/>
        <a:ext cx="1909431" cy="1145659"/>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4054173-3B4D-4B88-9B95-E771AC501470}">
      <dsp:nvSpPr>
        <dsp:cNvPr id="0" name=""/>
        <dsp:cNvSpPr/>
      </dsp:nvSpPr>
      <dsp:spPr>
        <a:xfrm>
          <a:off x="2323" y="24721"/>
          <a:ext cx="1843016" cy="1210220"/>
        </a:xfrm>
        <a:prstGeom prst="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t>タイアップ</a:t>
          </a:r>
          <a:endParaRPr lang="en-US" altLang="ja-JP" sz="1800" b="1" kern="1200" dirty="0" smtClean="0"/>
        </a:p>
        <a:p>
          <a:pPr lvl="0" algn="ctr" defTabSz="800100">
            <a:lnSpc>
              <a:spcPct val="90000"/>
            </a:lnSpc>
            <a:spcBef>
              <a:spcPct val="0"/>
            </a:spcBef>
            <a:spcAft>
              <a:spcPct val="35000"/>
            </a:spcAft>
          </a:pPr>
          <a:r>
            <a:rPr lang="ja-JP" altLang="en-US" sz="1400" b="1" kern="1200" dirty="0" smtClean="0">
              <a:solidFill>
                <a:srgbClr val="FFFF66"/>
              </a:solidFill>
            </a:rPr>
            <a:t>クリーニング店と　ビデオショップ</a:t>
          </a:r>
          <a:endParaRPr kumimoji="1" lang="ja-JP" altLang="en-US" sz="1400" b="1" kern="1200" dirty="0">
            <a:solidFill>
              <a:srgbClr val="FFFF66"/>
            </a:solidFill>
          </a:endParaRPr>
        </a:p>
      </dsp:txBody>
      <dsp:txXfrm>
        <a:off x="2323" y="24721"/>
        <a:ext cx="1843016" cy="1210220"/>
      </dsp:txXfrm>
    </dsp:sp>
    <dsp:sp modelId="{AF655DEB-7F27-4B40-B5BA-70A053DCF633}">
      <dsp:nvSpPr>
        <dsp:cNvPr id="0" name=""/>
        <dsp:cNvSpPr/>
      </dsp:nvSpPr>
      <dsp:spPr>
        <a:xfrm>
          <a:off x="2029641" y="24721"/>
          <a:ext cx="1843016" cy="1210220"/>
        </a:xfrm>
        <a:prstGeom prst="rect">
          <a:avLst/>
        </a:prstGeom>
        <a:solidFill>
          <a:schemeClr val="accent1">
            <a:shade val="50000"/>
            <a:hueOff val="103268"/>
            <a:satOff val="-2160"/>
            <a:lumOff val="120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t>捨てさせない</a:t>
          </a:r>
          <a:endParaRPr lang="en-US" altLang="ja-JP" sz="1800" b="1" kern="1200" dirty="0" smtClean="0"/>
        </a:p>
        <a:p>
          <a:pPr lvl="0" algn="ctr" defTabSz="800100">
            <a:lnSpc>
              <a:spcPct val="90000"/>
            </a:lnSpc>
            <a:spcBef>
              <a:spcPct val="0"/>
            </a:spcBef>
            <a:spcAft>
              <a:spcPct val="35000"/>
            </a:spcAft>
          </a:pPr>
          <a:r>
            <a:rPr lang="ja-JP" altLang="en-US" sz="1400" b="1" kern="1200" dirty="0" smtClean="0">
              <a:solidFill>
                <a:srgbClr val="FFFF66"/>
              </a:solidFill>
            </a:rPr>
            <a:t>美しいビジュアル</a:t>
          </a:r>
          <a:endParaRPr kumimoji="1" lang="ja-JP" altLang="en-US" sz="1400" b="1" kern="1200" dirty="0">
            <a:solidFill>
              <a:srgbClr val="FFFF66"/>
            </a:solidFill>
          </a:endParaRPr>
        </a:p>
      </dsp:txBody>
      <dsp:txXfrm>
        <a:off x="2029641" y="24721"/>
        <a:ext cx="1843016" cy="1210220"/>
      </dsp:txXfrm>
    </dsp:sp>
    <dsp:sp modelId="{46099D8E-4597-4337-9EB7-0EF3644EB1BD}">
      <dsp:nvSpPr>
        <dsp:cNvPr id="0" name=""/>
        <dsp:cNvSpPr/>
      </dsp:nvSpPr>
      <dsp:spPr>
        <a:xfrm>
          <a:off x="4056959" y="24721"/>
          <a:ext cx="1843016" cy="1210220"/>
        </a:xfrm>
        <a:prstGeom prst="rect">
          <a:avLst/>
        </a:prstGeom>
        <a:solidFill>
          <a:schemeClr val="accent1">
            <a:shade val="50000"/>
            <a:hueOff val="206536"/>
            <a:satOff val="-4320"/>
            <a:lumOff val="240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mj-lt"/>
            </a:rPr>
            <a:t>返ってくる</a:t>
          </a:r>
          <a:endParaRPr lang="en-US" altLang="ja-JP" sz="1400" b="1" kern="1200" dirty="0" smtClean="0">
            <a:latin typeface="+mj-lt"/>
          </a:endParaRPr>
        </a:p>
        <a:p>
          <a:pPr lvl="0" algn="ctr" defTabSz="800100">
            <a:lnSpc>
              <a:spcPct val="90000"/>
            </a:lnSpc>
            <a:spcBef>
              <a:spcPct val="0"/>
            </a:spcBef>
            <a:spcAft>
              <a:spcPct val="35000"/>
            </a:spcAft>
          </a:pPr>
          <a:r>
            <a:rPr lang="ja-JP" altLang="en-US" sz="1400" b="1" kern="1200" dirty="0" smtClean="0">
              <a:solidFill>
                <a:srgbClr val="FFFF66"/>
              </a:solidFill>
            </a:rPr>
            <a:t>チラシに申込書を　つける</a:t>
          </a:r>
          <a:endParaRPr kumimoji="1" lang="ja-JP" altLang="en-US" sz="1400" b="1" kern="1200" dirty="0">
            <a:solidFill>
              <a:srgbClr val="FFFF66"/>
            </a:solidFill>
          </a:endParaRPr>
        </a:p>
      </dsp:txBody>
      <dsp:txXfrm>
        <a:off x="4056959" y="24721"/>
        <a:ext cx="1843016" cy="1210220"/>
      </dsp:txXfrm>
    </dsp:sp>
    <dsp:sp modelId="{2ACD4932-9B7A-47EF-A5AE-FF9C02ABAA29}">
      <dsp:nvSpPr>
        <dsp:cNvPr id="0" name=""/>
        <dsp:cNvSpPr/>
      </dsp:nvSpPr>
      <dsp:spPr>
        <a:xfrm>
          <a:off x="6084278" y="24721"/>
          <a:ext cx="1843016" cy="1210220"/>
        </a:xfrm>
        <a:prstGeom prst="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solidFill>
                <a:schemeClr val="bg1"/>
              </a:solidFill>
              <a:latin typeface="+mj-lt"/>
            </a:rPr>
            <a:t>ストーリー化</a:t>
          </a:r>
          <a:endParaRPr lang="en-US" altLang="ja-JP" sz="1800" b="1" kern="1200" dirty="0" smtClean="0">
            <a:solidFill>
              <a:schemeClr val="bg1"/>
            </a:solidFill>
            <a:latin typeface="+mj-lt"/>
          </a:endParaRPr>
        </a:p>
        <a:p>
          <a:pPr lvl="0" algn="ctr" defTabSz="800100">
            <a:lnSpc>
              <a:spcPct val="90000"/>
            </a:lnSpc>
            <a:spcBef>
              <a:spcPct val="0"/>
            </a:spcBef>
            <a:spcAft>
              <a:spcPct val="35000"/>
            </a:spcAft>
          </a:pPr>
          <a:r>
            <a:rPr lang="ja-JP" altLang="en-US" sz="1400" b="1" kern="1200" dirty="0" smtClean="0">
              <a:solidFill>
                <a:srgbClr val="FFFF66"/>
              </a:solidFill>
            </a:rPr>
            <a:t>スイスの白さといったイメージづくり</a:t>
          </a:r>
          <a:endParaRPr kumimoji="1" lang="ja-JP" altLang="en-US" sz="1400" b="1" kern="1200" dirty="0">
            <a:solidFill>
              <a:srgbClr val="FFFF66"/>
            </a:solidFill>
          </a:endParaRPr>
        </a:p>
      </dsp:txBody>
      <dsp:txXfrm>
        <a:off x="6084278" y="24721"/>
        <a:ext cx="1843016" cy="1210220"/>
      </dsp:txXfrm>
    </dsp:sp>
    <dsp:sp modelId="{FA74F4BC-7C35-4D68-B472-DF56F41AA824}">
      <dsp:nvSpPr>
        <dsp:cNvPr id="0" name=""/>
        <dsp:cNvSpPr/>
      </dsp:nvSpPr>
      <dsp:spPr>
        <a:xfrm>
          <a:off x="1015982" y="1428759"/>
          <a:ext cx="1843016" cy="1180208"/>
        </a:xfrm>
        <a:prstGeom prst="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altLang="ja-JP" sz="1800" b="1" kern="1200" dirty="0" smtClean="0"/>
            <a:t>Q&amp;A</a:t>
          </a:r>
        </a:p>
        <a:p>
          <a:pPr lvl="0" algn="ctr" defTabSz="800100">
            <a:lnSpc>
              <a:spcPct val="90000"/>
            </a:lnSpc>
            <a:spcBef>
              <a:spcPct val="0"/>
            </a:spcBef>
            <a:spcAft>
              <a:spcPct val="35000"/>
            </a:spcAft>
          </a:pPr>
          <a:r>
            <a:rPr lang="ja-JP" altLang="en-US" sz="1400" b="1" kern="1200" dirty="0" smtClean="0">
              <a:solidFill>
                <a:srgbClr val="FFFF66"/>
              </a:solidFill>
            </a:rPr>
            <a:t>各業種ごとの消費者ニーズ</a:t>
          </a:r>
          <a:endParaRPr kumimoji="1" lang="ja-JP" altLang="en-US" sz="1400" b="1" kern="1200" dirty="0">
            <a:solidFill>
              <a:srgbClr val="FFFF66"/>
            </a:solidFill>
          </a:endParaRPr>
        </a:p>
      </dsp:txBody>
      <dsp:txXfrm>
        <a:off x="1015982" y="1428759"/>
        <a:ext cx="1843016" cy="1180208"/>
      </dsp:txXfrm>
    </dsp:sp>
    <dsp:sp modelId="{6E4EBE90-F591-4648-827F-45F6C39C161F}">
      <dsp:nvSpPr>
        <dsp:cNvPr id="0" name=""/>
        <dsp:cNvSpPr/>
      </dsp:nvSpPr>
      <dsp:spPr>
        <a:xfrm>
          <a:off x="3043300" y="1419244"/>
          <a:ext cx="1843016" cy="1199239"/>
        </a:xfrm>
        <a:prstGeom prst="rect">
          <a:avLst/>
        </a:prstGeom>
        <a:solidFill>
          <a:schemeClr val="accent1">
            <a:shade val="50000"/>
            <a:hueOff val="206536"/>
            <a:satOff val="-4320"/>
            <a:lumOff val="240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latin typeface="+mj-lt"/>
            </a:rPr>
            <a:t>比較</a:t>
          </a:r>
          <a:endParaRPr lang="en-US" altLang="ja-JP" sz="1400" b="1" kern="1200" dirty="0" smtClean="0">
            <a:latin typeface="+mj-lt"/>
          </a:endParaRPr>
        </a:p>
        <a:p>
          <a:pPr lvl="0" algn="ctr" defTabSz="800100">
            <a:lnSpc>
              <a:spcPct val="90000"/>
            </a:lnSpc>
            <a:spcBef>
              <a:spcPct val="0"/>
            </a:spcBef>
            <a:spcAft>
              <a:spcPct val="35000"/>
            </a:spcAft>
          </a:pPr>
          <a:r>
            <a:rPr lang="en-US" altLang="ja-JP" sz="1400" b="1" kern="1200" dirty="0" smtClean="0">
              <a:solidFill>
                <a:srgbClr val="FFFF66"/>
              </a:solidFill>
              <a:latin typeface="+mn-lt"/>
            </a:rPr>
            <a:t>A</a:t>
          </a:r>
          <a:r>
            <a:rPr lang="ja-JP" altLang="en-US" sz="1400" b="1" kern="1200" dirty="0" smtClean="0">
              <a:solidFill>
                <a:srgbClr val="FFFF66"/>
              </a:solidFill>
              <a:latin typeface="+mn-lt"/>
            </a:rPr>
            <a:t>法と</a:t>
          </a:r>
          <a:r>
            <a:rPr lang="en-US" altLang="ja-JP" sz="1400" b="1" kern="1200" dirty="0" smtClean="0">
              <a:solidFill>
                <a:srgbClr val="FFFF66"/>
              </a:solidFill>
              <a:latin typeface="+mn-lt"/>
            </a:rPr>
            <a:t>B</a:t>
          </a:r>
          <a:r>
            <a:rPr lang="ja-JP" altLang="en-US" sz="1400" b="1" kern="1200" dirty="0" smtClean="0">
              <a:solidFill>
                <a:srgbClr val="FFFF66"/>
              </a:solidFill>
              <a:latin typeface="+mn-lt"/>
            </a:rPr>
            <a:t>法の比較日本とアメリカ等</a:t>
          </a:r>
          <a:endParaRPr kumimoji="1" lang="ja-JP" altLang="en-US" sz="1400" b="1" kern="1200" dirty="0">
            <a:solidFill>
              <a:srgbClr val="FFFF66"/>
            </a:solidFill>
            <a:latin typeface="+mn-lt"/>
          </a:endParaRPr>
        </a:p>
      </dsp:txBody>
      <dsp:txXfrm>
        <a:off x="3043300" y="1419244"/>
        <a:ext cx="1843016" cy="1199239"/>
      </dsp:txXfrm>
    </dsp:sp>
    <dsp:sp modelId="{F5693B21-EAEE-4029-AA96-EF0E6F8CEA3A}">
      <dsp:nvSpPr>
        <dsp:cNvPr id="0" name=""/>
        <dsp:cNvSpPr/>
      </dsp:nvSpPr>
      <dsp:spPr>
        <a:xfrm>
          <a:off x="5070619" y="1428759"/>
          <a:ext cx="1843016" cy="1180208"/>
        </a:xfrm>
        <a:prstGeom prst="rect">
          <a:avLst/>
        </a:prstGeom>
        <a:solidFill>
          <a:schemeClr val="accent1">
            <a:shade val="50000"/>
            <a:hueOff val="103268"/>
            <a:satOff val="-2160"/>
            <a:lumOff val="120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t>その他</a:t>
          </a:r>
          <a:endParaRPr lang="en-US" altLang="ja-JP" sz="1400" b="1" kern="1200" dirty="0" smtClean="0"/>
        </a:p>
        <a:p>
          <a:pPr lvl="0" algn="ctr" defTabSz="800100">
            <a:lnSpc>
              <a:spcPct val="90000"/>
            </a:lnSpc>
            <a:spcBef>
              <a:spcPct val="0"/>
            </a:spcBef>
            <a:spcAft>
              <a:spcPct val="35000"/>
            </a:spcAft>
          </a:pPr>
          <a:endParaRPr kumimoji="1" lang="ja-JP" altLang="en-US" sz="1400" b="1" kern="1200" dirty="0"/>
        </a:p>
      </dsp:txBody>
      <dsp:txXfrm>
        <a:off x="5070619" y="1428759"/>
        <a:ext cx="1843016" cy="1180208"/>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3F690A6-B419-4630-B85B-3D8625132CE9}">
      <dsp:nvSpPr>
        <dsp:cNvPr id="0" name=""/>
        <dsp:cNvSpPr/>
      </dsp:nvSpPr>
      <dsp:spPr>
        <a:xfrm>
          <a:off x="2323" y="34237"/>
          <a:ext cx="1843016" cy="1210220"/>
        </a:xfrm>
        <a:prstGeom prst="rect">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solidFill>
                <a:schemeClr val="bg1"/>
              </a:solidFill>
              <a:latin typeface="+mn-lt"/>
            </a:rPr>
            <a:t>記号化　　　　アルファベット</a:t>
          </a:r>
          <a:endParaRPr lang="en-US" altLang="ja-JP" sz="1400" b="1" kern="1200" dirty="0" smtClean="0">
            <a:solidFill>
              <a:schemeClr val="bg1"/>
            </a:solidFill>
            <a:latin typeface="+mn-lt"/>
          </a:endParaRPr>
        </a:p>
        <a:p>
          <a:pPr lvl="0" algn="ctr" defTabSz="800100">
            <a:lnSpc>
              <a:spcPct val="90000"/>
            </a:lnSpc>
            <a:spcBef>
              <a:spcPct val="0"/>
            </a:spcBef>
            <a:spcAft>
              <a:spcPct val="35000"/>
            </a:spcAft>
          </a:pPr>
          <a:r>
            <a:rPr lang="en-US" altLang="ja-JP" sz="1400" b="1" kern="1200" dirty="0" smtClean="0">
              <a:solidFill>
                <a:srgbClr val="FFFF00"/>
              </a:solidFill>
              <a:latin typeface="+mn-lt"/>
            </a:rPr>
            <a:t>A</a:t>
          </a:r>
          <a:r>
            <a:rPr lang="ja-JP" altLang="en-US" sz="1400" b="1" kern="1200" dirty="0" smtClean="0">
              <a:solidFill>
                <a:srgbClr val="FFFF00"/>
              </a:solidFill>
              <a:latin typeface="+mn-lt"/>
            </a:rPr>
            <a:t>社名の頭文字等</a:t>
          </a:r>
          <a:endParaRPr lang="en-US" altLang="ja-JP" sz="1400" b="1" kern="1200" dirty="0">
            <a:solidFill>
              <a:srgbClr val="FFFF00"/>
            </a:solidFill>
            <a:latin typeface="+mn-lt"/>
          </a:endParaRPr>
        </a:p>
      </dsp:txBody>
      <dsp:txXfrm>
        <a:off x="2323" y="34237"/>
        <a:ext cx="1843016" cy="1210220"/>
      </dsp:txXfrm>
    </dsp:sp>
    <dsp:sp modelId="{1FA88BE5-5B59-45F0-A887-949A5A49FD7A}">
      <dsp:nvSpPr>
        <dsp:cNvPr id="0" name=""/>
        <dsp:cNvSpPr/>
      </dsp:nvSpPr>
      <dsp:spPr>
        <a:xfrm>
          <a:off x="2029641" y="34237"/>
          <a:ext cx="1843016" cy="1210220"/>
        </a:xfrm>
        <a:prstGeom prst="rect">
          <a:avLst/>
        </a:prstGeom>
        <a:solidFill>
          <a:schemeClr val="accent3">
            <a:shade val="50000"/>
            <a:hueOff val="76444"/>
            <a:satOff val="-1220"/>
            <a:lumOff val="11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solidFill>
                <a:schemeClr val="bg1"/>
              </a:solidFill>
              <a:latin typeface="+mn-lt"/>
            </a:rPr>
            <a:t>地域</a:t>
          </a:r>
          <a:endParaRPr lang="en-US" altLang="ja-JP" sz="1800" b="1" kern="1200" dirty="0" smtClean="0">
            <a:solidFill>
              <a:schemeClr val="bg1"/>
            </a:solidFill>
            <a:latin typeface="+mn-lt"/>
          </a:endParaRPr>
        </a:p>
        <a:p>
          <a:pPr lvl="0" algn="ctr" defTabSz="800100">
            <a:lnSpc>
              <a:spcPct val="90000"/>
            </a:lnSpc>
            <a:spcBef>
              <a:spcPct val="0"/>
            </a:spcBef>
            <a:spcAft>
              <a:spcPct val="35000"/>
            </a:spcAft>
          </a:pPr>
          <a:r>
            <a:rPr lang="ja-JP" altLang="en-US" sz="1400" b="1" kern="1200" dirty="0" smtClean="0">
              <a:solidFill>
                <a:srgbClr val="FFFF00"/>
              </a:solidFill>
            </a:rPr>
            <a:t>ヨーロッパ</a:t>
          </a:r>
          <a:endParaRPr lang="en-US" altLang="ja-JP" sz="1400" b="1" kern="1200" dirty="0">
            <a:solidFill>
              <a:srgbClr val="FFFF00"/>
            </a:solidFill>
          </a:endParaRPr>
        </a:p>
      </dsp:txBody>
      <dsp:txXfrm>
        <a:off x="2029641" y="34237"/>
        <a:ext cx="1843016" cy="1210220"/>
      </dsp:txXfrm>
    </dsp:sp>
    <dsp:sp modelId="{49F28935-A842-461A-8959-B547E9C351AF}">
      <dsp:nvSpPr>
        <dsp:cNvPr id="0" name=""/>
        <dsp:cNvSpPr/>
      </dsp:nvSpPr>
      <dsp:spPr>
        <a:xfrm>
          <a:off x="4056959" y="34237"/>
          <a:ext cx="1843016" cy="121022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solidFill>
                <a:schemeClr val="bg1"/>
              </a:solidFill>
              <a:latin typeface="+mn-lt"/>
            </a:rPr>
            <a:t>国</a:t>
          </a:r>
          <a:endParaRPr lang="en-US" altLang="ja-JP" sz="1800" b="1" kern="1200" dirty="0" smtClean="0">
            <a:solidFill>
              <a:schemeClr val="bg1"/>
            </a:solidFill>
            <a:latin typeface="+mn-lt"/>
          </a:endParaRPr>
        </a:p>
        <a:p>
          <a:pPr lvl="0" algn="ctr" defTabSz="800100">
            <a:lnSpc>
              <a:spcPct val="90000"/>
            </a:lnSpc>
            <a:spcBef>
              <a:spcPct val="0"/>
            </a:spcBef>
            <a:spcAft>
              <a:spcPct val="35000"/>
            </a:spcAft>
          </a:pPr>
          <a:r>
            <a:rPr lang="ja-JP" altLang="en-US" sz="1400" b="1" kern="1200" dirty="0" smtClean="0">
              <a:solidFill>
                <a:srgbClr val="FFFF00"/>
              </a:solidFill>
            </a:rPr>
            <a:t>ドイツ</a:t>
          </a:r>
          <a:endParaRPr lang="en-US" altLang="ja-JP" sz="1400" b="1" kern="1200" dirty="0">
            <a:solidFill>
              <a:srgbClr val="FFFF00"/>
            </a:solidFill>
          </a:endParaRPr>
        </a:p>
      </dsp:txBody>
      <dsp:txXfrm>
        <a:off x="4056959" y="34237"/>
        <a:ext cx="1843016" cy="1210220"/>
      </dsp:txXfrm>
    </dsp:sp>
    <dsp:sp modelId="{CE6D0F80-5F43-4859-8266-D63BD8125FBC}">
      <dsp:nvSpPr>
        <dsp:cNvPr id="0" name=""/>
        <dsp:cNvSpPr/>
      </dsp:nvSpPr>
      <dsp:spPr>
        <a:xfrm>
          <a:off x="5997472" y="1"/>
          <a:ext cx="1843016" cy="1210220"/>
        </a:xfrm>
        <a:prstGeom prst="rect">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solidFill>
                <a:schemeClr val="bg1"/>
              </a:solidFill>
              <a:latin typeface="+mn-lt"/>
            </a:rPr>
            <a:t>数字</a:t>
          </a:r>
          <a:endParaRPr lang="en-US" altLang="ja-JP" sz="1800" b="1" kern="1200" dirty="0" smtClean="0">
            <a:solidFill>
              <a:schemeClr val="bg1"/>
            </a:solidFill>
            <a:latin typeface="+mn-lt"/>
          </a:endParaRPr>
        </a:p>
        <a:p>
          <a:pPr lvl="0" algn="ctr" defTabSz="800100">
            <a:lnSpc>
              <a:spcPct val="90000"/>
            </a:lnSpc>
            <a:spcBef>
              <a:spcPct val="0"/>
            </a:spcBef>
            <a:spcAft>
              <a:spcPct val="35000"/>
            </a:spcAft>
          </a:pPr>
          <a:r>
            <a:rPr lang="en-US" altLang="ja-JP" sz="1400" b="1" kern="1200" dirty="0" smtClean="0">
              <a:solidFill>
                <a:srgbClr val="FFFF00"/>
              </a:solidFill>
              <a:latin typeface="+mn-lt"/>
            </a:rPr>
            <a:t>50</a:t>
          </a:r>
          <a:r>
            <a:rPr lang="ja-JP" altLang="en-US" sz="1400" b="1" kern="1200" dirty="0" smtClean="0">
              <a:solidFill>
                <a:srgbClr val="FFFF00"/>
              </a:solidFill>
              <a:latin typeface="+mn-lt"/>
            </a:rPr>
            <a:t>％何か数字の</a:t>
          </a:r>
          <a:r>
            <a:rPr lang="en-US" altLang="ja-JP" sz="1400" b="1" kern="1200" dirty="0" smtClean="0">
              <a:solidFill>
                <a:srgbClr val="FFFF00"/>
              </a:solidFill>
              <a:latin typeface="+mn-lt"/>
            </a:rPr>
            <a:t>Keyword</a:t>
          </a:r>
          <a:r>
            <a:rPr lang="ja-JP" altLang="en-US" sz="1400" b="1" kern="1200" dirty="0" smtClean="0">
              <a:solidFill>
                <a:srgbClr val="FFFF00"/>
              </a:solidFill>
              <a:latin typeface="+mn-lt"/>
            </a:rPr>
            <a:t>づくり</a:t>
          </a:r>
          <a:endParaRPr lang="en-US" altLang="ja-JP" sz="1400" b="1" kern="1200" dirty="0">
            <a:solidFill>
              <a:srgbClr val="FFFF00"/>
            </a:solidFill>
            <a:latin typeface="+mn-lt"/>
          </a:endParaRPr>
        </a:p>
      </dsp:txBody>
      <dsp:txXfrm>
        <a:off x="5997472" y="1"/>
        <a:ext cx="1843016" cy="1210220"/>
      </dsp:txXfrm>
    </dsp:sp>
    <dsp:sp modelId="{8AFB0958-94CA-4C36-94D4-A2C7709453F4}">
      <dsp:nvSpPr>
        <dsp:cNvPr id="0" name=""/>
        <dsp:cNvSpPr/>
      </dsp:nvSpPr>
      <dsp:spPr>
        <a:xfrm>
          <a:off x="1015982" y="1428759"/>
          <a:ext cx="1843016" cy="1180208"/>
        </a:xfrm>
        <a:prstGeom prst="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solidFill>
                <a:schemeClr val="bg1"/>
              </a:solidFill>
              <a:latin typeface="+mn-lt"/>
            </a:rPr>
            <a:t>擬人化</a:t>
          </a:r>
          <a:endParaRPr lang="en-US" altLang="ja-JP" sz="1400" b="1" kern="1200" dirty="0" smtClean="0">
            <a:solidFill>
              <a:schemeClr val="bg1"/>
            </a:solidFill>
            <a:latin typeface="+mn-lt"/>
          </a:endParaRPr>
        </a:p>
        <a:p>
          <a:pPr lvl="0" algn="ctr" defTabSz="800100">
            <a:lnSpc>
              <a:spcPct val="90000"/>
            </a:lnSpc>
            <a:spcBef>
              <a:spcPct val="0"/>
            </a:spcBef>
            <a:spcAft>
              <a:spcPct val="35000"/>
            </a:spcAft>
          </a:pPr>
          <a:r>
            <a:rPr lang="ja-JP" altLang="en-US" sz="1400" b="1" kern="1200" dirty="0" smtClean="0">
              <a:solidFill>
                <a:srgbClr val="FFFF00"/>
              </a:solidFill>
            </a:rPr>
            <a:t>洗濯機を人として　表現</a:t>
          </a:r>
          <a:endParaRPr lang="en-US" altLang="ja-JP" sz="1400" b="1" kern="1200" dirty="0">
            <a:solidFill>
              <a:srgbClr val="FFFF00"/>
            </a:solidFill>
          </a:endParaRPr>
        </a:p>
      </dsp:txBody>
      <dsp:txXfrm>
        <a:off x="1015982" y="1428759"/>
        <a:ext cx="1843016" cy="1180208"/>
      </dsp:txXfrm>
    </dsp:sp>
    <dsp:sp modelId="{DF15A325-3BD2-4729-98D9-1F7940E26786}">
      <dsp:nvSpPr>
        <dsp:cNvPr id="0" name=""/>
        <dsp:cNvSpPr/>
      </dsp:nvSpPr>
      <dsp:spPr>
        <a:xfrm>
          <a:off x="3043300" y="1428759"/>
          <a:ext cx="1843016" cy="1180208"/>
        </a:xfrm>
        <a:prstGeom prst="rect">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solidFill>
                <a:schemeClr val="bg1"/>
              </a:solidFill>
              <a:latin typeface="+mn-lt"/>
            </a:rPr>
            <a:t>使用前・後</a:t>
          </a:r>
          <a:endParaRPr lang="en-US" altLang="ja-JP" sz="1800" b="1" kern="1200" dirty="0" smtClean="0">
            <a:solidFill>
              <a:schemeClr val="bg1"/>
            </a:solidFill>
            <a:latin typeface="+mn-lt"/>
          </a:endParaRPr>
        </a:p>
        <a:p>
          <a:pPr lvl="0" algn="ctr" defTabSz="800100">
            <a:lnSpc>
              <a:spcPct val="90000"/>
            </a:lnSpc>
            <a:spcBef>
              <a:spcPct val="0"/>
            </a:spcBef>
            <a:spcAft>
              <a:spcPct val="35000"/>
            </a:spcAft>
          </a:pPr>
          <a:r>
            <a:rPr lang="ja-JP" altLang="en-US" sz="1400" b="1" kern="1200" dirty="0" smtClean="0">
              <a:solidFill>
                <a:srgbClr val="FFFF00"/>
              </a:solidFill>
            </a:rPr>
            <a:t>言葉のとおりです</a:t>
          </a:r>
          <a:endParaRPr lang="en-US" altLang="ja-JP" sz="1400" b="1" kern="1200" dirty="0"/>
        </a:p>
      </dsp:txBody>
      <dsp:txXfrm>
        <a:off x="3043300" y="1428759"/>
        <a:ext cx="1843016" cy="1180208"/>
      </dsp:txXfrm>
    </dsp:sp>
    <dsp:sp modelId="{A2BAA172-7372-4A80-878A-6BA834821234}">
      <dsp:nvSpPr>
        <dsp:cNvPr id="0" name=""/>
        <dsp:cNvSpPr/>
      </dsp:nvSpPr>
      <dsp:spPr>
        <a:xfrm>
          <a:off x="5070619" y="1428759"/>
          <a:ext cx="1843016" cy="1180208"/>
        </a:xfrm>
        <a:prstGeom prst="rect">
          <a:avLst/>
        </a:prstGeom>
        <a:solidFill>
          <a:schemeClr val="accent3">
            <a:shade val="50000"/>
            <a:hueOff val="76444"/>
            <a:satOff val="-1220"/>
            <a:lumOff val="11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ja-JP" altLang="en-US" sz="1800" b="1" kern="1200" dirty="0" smtClean="0">
              <a:solidFill>
                <a:schemeClr val="bg1"/>
              </a:solidFill>
            </a:rPr>
            <a:t>その他</a:t>
          </a:r>
          <a:endParaRPr lang="en-US" altLang="ja-JP" sz="1400" b="1" kern="1200" dirty="0" smtClean="0">
            <a:solidFill>
              <a:schemeClr val="bg1"/>
            </a:solidFill>
          </a:endParaRPr>
        </a:p>
        <a:p>
          <a:pPr lvl="0" algn="ctr" defTabSz="800100">
            <a:lnSpc>
              <a:spcPct val="90000"/>
            </a:lnSpc>
            <a:spcBef>
              <a:spcPct val="0"/>
            </a:spcBef>
            <a:spcAft>
              <a:spcPct val="35000"/>
            </a:spcAft>
          </a:pPr>
          <a:endParaRPr lang="en-US" altLang="ja-JP" sz="1400" b="1" kern="1200" dirty="0"/>
        </a:p>
      </dsp:txBody>
      <dsp:txXfrm>
        <a:off x="5070619" y="1428759"/>
        <a:ext cx="1843016" cy="118020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atin typeface="Arial" charset="0"/>
                <a:ea typeface="ＭＳ Ｐゴシック" charset="-128"/>
              </a:defRPr>
            </a:lvl1pPr>
          </a:lstStyle>
          <a:p>
            <a:pPr>
              <a:defRPr/>
            </a:pPr>
            <a:endParaRPr lang="ja-JP" altLang="en-US"/>
          </a:p>
        </p:txBody>
      </p:sp>
      <p:sp>
        <p:nvSpPr>
          <p:cNvPr id="3" name="日付プレースホルダ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atin typeface="Arial" charset="0"/>
                <a:ea typeface="ＭＳ Ｐゴシック" charset="-128"/>
              </a:defRPr>
            </a:lvl1pPr>
          </a:lstStyle>
          <a:p>
            <a:pPr>
              <a:defRPr/>
            </a:pPr>
            <a:fld id="{397C318F-A806-4025-A746-FFD81B4F6761}" type="datetimeFigureOut">
              <a:rPr lang="ja-JP" altLang="en-US"/>
              <a:pPr>
                <a:defRPr/>
              </a:pPr>
              <a:t>2010/5/31</a:t>
            </a:fld>
            <a:endParaRPr lang="ja-JP" altLang="en-US"/>
          </a:p>
        </p:txBody>
      </p:sp>
      <p:sp>
        <p:nvSpPr>
          <p:cNvPr id="4" name="スライド イメージ プレースホルダ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pPr lvl="0"/>
            <a:endParaRPr lang="ja-JP" altLang="en-US" noProof="0" smtClean="0"/>
          </a:p>
        </p:txBody>
      </p:sp>
      <p:sp>
        <p:nvSpPr>
          <p:cNvPr id="5" name="ノート プレースホルダ 4"/>
          <p:cNvSpPr>
            <a:spLocks noGrp="1"/>
          </p:cNvSpPr>
          <p:nvPr>
            <p:ph type="body" sz="quarter" idx="3"/>
          </p:nvPr>
        </p:nvSpPr>
        <p:spPr>
          <a:xfrm>
            <a:off x="680562" y="4721186"/>
            <a:ext cx="5444490" cy="4472702"/>
          </a:xfrm>
          <a:prstGeom prst="rect">
            <a:avLst/>
          </a:prstGeom>
        </p:spPr>
        <p:txBody>
          <a:bodyPr vert="horz" lIns="91440" tIns="45720" rIns="91440" bIns="45720" rtlCol="0">
            <a:normAutofit/>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6" name="フッター プレースホルダ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atin typeface="Arial" charset="0"/>
                <a:ea typeface="ＭＳ Ｐゴシック" charset="-128"/>
              </a:defRPr>
            </a:lvl1pPr>
          </a:lstStyle>
          <a:p>
            <a:pPr>
              <a:defRPr/>
            </a:pPr>
            <a:endParaRPr lang="ja-JP" altLang="en-US"/>
          </a:p>
        </p:txBody>
      </p:sp>
      <p:sp>
        <p:nvSpPr>
          <p:cNvPr id="7" name="スライド番号プレースホルダ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atin typeface="Arial" charset="0"/>
                <a:ea typeface="ＭＳ Ｐゴシック" charset="-128"/>
              </a:defRPr>
            </a:lvl1pPr>
          </a:lstStyle>
          <a:p>
            <a:pPr>
              <a:defRPr/>
            </a:pPr>
            <a:fld id="{DA1FB6AF-EE57-437C-9ABA-415B82500151}"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DA1FB6AF-EE57-437C-9ABA-415B82500151}" type="slidenum">
              <a:rPr lang="ja-JP" altLang="en-US" smtClean="0"/>
              <a:pPr>
                <a:defRPr/>
              </a:pPr>
              <a:t>2</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15363"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5364" name="スライド番号プレースホル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6774697-9091-4599-BE00-7EF190238AE4}" type="slidenum">
              <a:rPr lang="ja-JP" altLang="en-US" smtClean="0">
                <a:latin typeface="Arial" pitchFamily="34" charset="0"/>
                <a:ea typeface="ＭＳ Ｐゴシック" pitchFamily="50" charset="-128"/>
              </a:rPr>
              <a:pPr/>
              <a:t>3</a:t>
            </a:fld>
            <a:endParaRPr lang="ja-JP" altLang="en-US" smtClean="0">
              <a:latin typeface="Arial" pitchFamily="34" charset="0"/>
              <a:ea typeface="ＭＳ Ｐゴシック" pitchFamily="50"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lang="ja-JP" altLang="en-US" dirty="0"/>
          </a:p>
        </p:txBody>
      </p:sp>
      <p:sp>
        <p:nvSpPr>
          <p:cNvPr id="4" name="スライド番号プレースホルダ 3"/>
          <p:cNvSpPr>
            <a:spLocks noGrp="1"/>
          </p:cNvSpPr>
          <p:nvPr>
            <p:ph type="sldNum" sz="quarter" idx="10"/>
          </p:nvPr>
        </p:nvSpPr>
        <p:spPr/>
        <p:txBody>
          <a:bodyPr/>
          <a:lstStyle/>
          <a:p>
            <a:pPr>
              <a:defRPr/>
            </a:pPr>
            <a:fld id="{DA1FB6AF-EE57-437C-9ABA-415B82500151}" type="slidenum">
              <a:rPr lang="ja-JP" altLang="en-US" smtClean="0"/>
              <a:pPr>
                <a:defRPr/>
              </a:pPr>
              <a:t>11</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E6D91F5B-714D-488A-97C3-C17D710BDE04}" type="datetime1">
              <a:rPr lang="ja-JP" altLang="en-US"/>
              <a:pPr>
                <a:defRPr/>
              </a:pPr>
              <a:t>2010/5/31</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FD6F93B1-3F34-4ABC-9FD1-BBAA9C712C99}" type="slidenum">
              <a:rPr lang="ja-JP" altLang="en-US"/>
              <a:pPr>
                <a:defRPr/>
              </a:pPr>
              <a:t>&lt;#&gt;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51B1CD6A-99A7-49E5-B71F-A0F2B054A4D3}" type="datetime1">
              <a:rPr lang="ja-JP" altLang="en-US"/>
              <a:pPr>
                <a:defRPr/>
              </a:pPr>
              <a:t>2010/5/31</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6FF962F8-5D0F-442D-AF07-C3E7EBC1A6B7}" type="slidenum">
              <a:rPr lang="ja-JP" altLang="en-US"/>
              <a:pPr>
                <a:defRPr/>
              </a:pPr>
              <a:t>&lt;#&gt;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6213876B-5651-462C-8A17-73FA433A90A7}" type="datetime1">
              <a:rPr lang="ja-JP" altLang="en-US"/>
              <a:pPr>
                <a:defRPr/>
              </a:pPr>
              <a:t>2010/5/31</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6AA8F7E3-EAF4-4AD6-966B-DF522D25B92B}" type="slidenum">
              <a:rPr lang="ja-JP" altLang="en-US"/>
              <a:pPr>
                <a:defRPr/>
              </a:pPr>
              <a:t>&lt;#&gt;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3"/>
          <p:cNvSpPr>
            <a:spLocks noGrp="1"/>
          </p:cNvSpPr>
          <p:nvPr>
            <p:ph type="dt" sz="half" idx="10"/>
          </p:nvPr>
        </p:nvSpPr>
        <p:spPr/>
        <p:txBody>
          <a:bodyPr/>
          <a:lstStyle>
            <a:lvl1pPr>
              <a:defRPr/>
            </a:lvl1pPr>
          </a:lstStyle>
          <a:p>
            <a:pPr>
              <a:defRPr/>
            </a:pPr>
            <a:fld id="{19F04B65-101C-4A29-B092-FE59EF063244}" type="datetime1">
              <a:rPr lang="ja-JP" altLang="en-US"/>
              <a:pPr>
                <a:defRPr/>
              </a:pPr>
              <a:t>2010/5/31</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6A351AFC-364C-4BDD-BE10-008229E029E4}" type="slidenum">
              <a:rPr lang="ja-JP" altLang="en-US"/>
              <a:pPr>
                <a:defRPr/>
              </a:pPr>
              <a:t>&lt;#&gt;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3"/>
          <p:cNvSpPr>
            <a:spLocks noGrp="1"/>
          </p:cNvSpPr>
          <p:nvPr>
            <p:ph type="dt" sz="half" idx="10"/>
          </p:nvPr>
        </p:nvSpPr>
        <p:spPr/>
        <p:txBody>
          <a:bodyPr/>
          <a:lstStyle>
            <a:lvl1pPr>
              <a:defRPr/>
            </a:lvl1pPr>
          </a:lstStyle>
          <a:p>
            <a:pPr>
              <a:defRPr/>
            </a:pPr>
            <a:fld id="{7C164FE7-0251-49A5-9891-0D2129747B4D}" type="datetime1">
              <a:rPr lang="ja-JP" altLang="en-US"/>
              <a:pPr>
                <a:defRPr/>
              </a:pPr>
              <a:t>2010/5/31</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D0C134D4-2F5B-492F-8BB3-B494579258CE}" type="slidenum">
              <a:rPr lang="ja-JP" altLang="en-US"/>
              <a:pPr>
                <a:defRPr/>
              </a:pPr>
              <a:t>&lt;#&gt;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p:txBody>
          <a:bodyPr/>
          <a:lstStyle>
            <a:lvl1pPr>
              <a:defRPr/>
            </a:lvl1pPr>
          </a:lstStyle>
          <a:p>
            <a:pPr>
              <a:defRPr/>
            </a:pPr>
            <a:fld id="{5C31C911-AA5D-4349-85A7-7BB7011184C2}" type="datetime1">
              <a:rPr lang="ja-JP" altLang="en-US"/>
              <a:pPr>
                <a:defRPr/>
              </a:pPr>
              <a:t>2010/5/31</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25878641-A23E-45DD-A51D-0190623B2B7F}" type="slidenum">
              <a:rPr lang="ja-JP" altLang="en-US"/>
              <a:pPr>
                <a:defRPr/>
              </a:pPr>
              <a:t>&lt;#&gt;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0EE9ACDB-20A6-473A-8885-D535ADB5B2A1}" type="datetime1">
              <a:rPr lang="ja-JP" altLang="en-US"/>
              <a:pPr>
                <a:defRPr/>
              </a:pPr>
              <a:t>2010/5/31</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E8C74121-0745-4F90-9D4E-353CA2E9A41C}" type="slidenum">
              <a:rPr lang="ja-JP" altLang="en-US"/>
              <a:pPr>
                <a:defRPr/>
              </a:pPr>
              <a:t>&lt;#&gt;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140CBA63-EF4D-4227-85F6-A206E5A5DF03}" type="datetime1">
              <a:rPr lang="ja-JP" altLang="en-US"/>
              <a:pPr>
                <a:defRPr/>
              </a:pPr>
              <a:t>2010/5/31</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165993B3-868E-4E78-A9A1-85102CB1BD42}" type="slidenum">
              <a:rPr lang="ja-JP" altLang="en-US"/>
              <a:pPr>
                <a:defRPr/>
              </a:pPr>
              <a:t>&lt;#&gt;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4637FEBA-AECB-47A5-B2BF-0CBF91AC6211}" type="datetime1">
              <a:rPr lang="ja-JP" altLang="en-US"/>
              <a:pPr>
                <a:defRPr/>
              </a:pPr>
              <a:t>2010/5/31</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D9E65AD4-FC9A-4DAC-8E66-96BA58AAF5C9}" type="slidenum">
              <a:rPr lang="ja-JP" altLang="en-US"/>
              <a:pPr>
                <a:defRPr/>
              </a:pPr>
              <a:t>&lt;#&gt;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66640C27-034C-4F86-81DF-16A12B25596D}" type="datetime1">
              <a:rPr lang="ja-JP" altLang="en-US"/>
              <a:pPr>
                <a:defRPr/>
              </a:pPr>
              <a:t>2010/5/31</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EE6BD010-E9EC-4104-9760-C9388606B0A2}" type="slidenum">
              <a:rPr lang="ja-JP" altLang="en-US"/>
              <a:pPr>
                <a:defRPr/>
              </a:pPr>
              <a:t>&lt;#&gt;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2541E830-392B-4323-9556-5148CCD9C3A4}" type="datetime1">
              <a:rPr lang="ja-JP" altLang="en-US"/>
              <a:pPr>
                <a:defRPr/>
              </a:pPr>
              <a:t>2010/5/31</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54491646-9E2B-4935-AE12-18EDC9FBFBD5}" type="slidenum">
              <a:rPr lang="ja-JP" altLang="en-US"/>
              <a:pPr>
                <a:defRPr/>
              </a:pPr>
              <a:t>&lt;#&gt;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ea typeface="ＭＳ Ｐゴシック" charset="-128"/>
              </a:defRPr>
            </a:lvl1pPr>
          </a:lstStyle>
          <a:p>
            <a:pPr>
              <a:defRPr/>
            </a:pPr>
            <a:fld id="{E50C2AEF-1D79-456E-AEE4-75386505203F}" type="datetime1">
              <a:rPr lang="ja-JP" altLang="en-US"/>
              <a:pPr>
                <a:defRPr/>
              </a:pPr>
              <a:t>2010/5/31</a:t>
            </a:fld>
            <a:endParaRPr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ea typeface="ＭＳ Ｐゴシック" charset="-128"/>
              </a:defRPr>
            </a:lvl1pPr>
          </a:lstStyle>
          <a:p>
            <a:pPr>
              <a:defRPr/>
            </a:pPr>
            <a:fld id="{14604936-6D73-4E13-A30E-9FB40E589EA4}"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ＭＳ Ｐゴシック" charset="-128"/>
        </a:defRPr>
      </a:lvl1pPr>
      <a:lvl2pPr algn="ctr" rtl="0" eaLnBrk="0" fontAlgn="base" hangingPunct="0">
        <a:spcBef>
          <a:spcPct val="0"/>
        </a:spcBef>
        <a:spcAft>
          <a:spcPct val="0"/>
        </a:spcAft>
        <a:defRPr kumimoji="1" sz="4400">
          <a:solidFill>
            <a:schemeClr val="tx1"/>
          </a:solidFill>
          <a:latin typeface="メイリオ" pitchFamily="50" charset="-128"/>
          <a:ea typeface="メイリオ" pitchFamily="50" charset="-128"/>
          <a:cs typeface="ＭＳ Ｐゴシック" charset="-128"/>
        </a:defRPr>
      </a:lvl2pPr>
      <a:lvl3pPr algn="ctr" rtl="0" eaLnBrk="0" fontAlgn="base" hangingPunct="0">
        <a:spcBef>
          <a:spcPct val="0"/>
        </a:spcBef>
        <a:spcAft>
          <a:spcPct val="0"/>
        </a:spcAft>
        <a:defRPr kumimoji="1" sz="4400">
          <a:solidFill>
            <a:schemeClr val="tx1"/>
          </a:solidFill>
          <a:latin typeface="メイリオ" pitchFamily="50" charset="-128"/>
          <a:ea typeface="メイリオ" pitchFamily="50" charset="-128"/>
          <a:cs typeface="ＭＳ Ｐゴシック" charset="-128"/>
        </a:defRPr>
      </a:lvl3pPr>
      <a:lvl4pPr algn="ctr" rtl="0" eaLnBrk="0" fontAlgn="base" hangingPunct="0">
        <a:spcBef>
          <a:spcPct val="0"/>
        </a:spcBef>
        <a:spcAft>
          <a:spcPct val="0"/>
        </a:spcAft>
        <a:defRPr kumimoji="1" sz="4400">
          <a:solidFill>
            <a:schemeClr val="tx1"/>
          </a:solidFill>
          <a:latin typeface="メイリオ" pitchFamily="50" charset="-128"/>
          <a:ea typeface="メイリオ" pitchFamily="50" charset="-128"/>
          <a:cs typeface="ＭＳ Ｐゴシック" charset="-128"/>
        </a:defRPr>
      </a:lvl4pPr>
      <a:lvl5pPr algn="ctr" rtl="0" eaLnBrk="0" fontAlgn="base" hangingPunct="0">
        <a:spcBef>
          <a:spcPct val="0"/>
        </a:spcBef>
        <a:spcAft>
          <a:spcPct val="0"/>
        </a:spcAft>
        <a:defRPr kumimoji="1" sz="4400">
          <a:solidFill>
            <a:schemeClr val="tx1"/>
          </a:solidFill>
          <a:latin typeface="メイリオ" pitchFamily="50" charset="-128"/>
          <a:ea typeface="メイリオ" pitchFamily="50" charset="-128"/>
          <a:cs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ＭＳ Ｐゴシック" charset="-128"/>
        </a:defRPr>
      </a:lvl1pPr>
      <a:lvl2pPr marL="742950" indent="-285750" algn="l"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メイリオ" pitchFamily="50" charset="-128"/>
        </a:defRPr>
      </a:lvl2pPr>
      <a:lvl3pPr marL="1143000" indent="-228600" algn="l" rtl="0" eaLnBrk="0" fontAlgn="base" hangingPunct="0">
        <a:spcBef>
          <a:spcPct val="20000"/>
        </a:spcBef>
        <a:spcAft>
          <a:spcPct val="0"/>
        </a:spcAft>
        <a:buFont typeface="Arial" pitchFamily="34" charset="0"/>
        <a:buChar char="•"/>
        <a:defRPr kumimoji="1" sz="2400" kern="1200">
          <a:solidFill>
            <a:schemeClr val="tx1"/>
          </a:solidFill>
          <a:latin typeface="+mn-lt"/>
          <a:ea typeface="+mn-ea"/>
          <a:cs typeface="メイリオ" pitchFamily="50" charset="-128"/>
        </a:defRPr>
      </a:lvl3pPr>
      <a:lvl4pPr marL="16002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メイリオ" pitchFamily="50" charset="-128"/>
        </a:defRPr>
      </a:lvl4pPr>
      <a:lvl5pPr marL="20574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メイリオ"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image" Target="../media/image1.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1.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905000" y="0"/>
            <a:ext cx="7239000" cy="2286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 name="正方形/長方形 4"/>
          <p:cNvSpPr/>
          <p:nvPr/>
        </p:nvSpPr>
        <p:spPr>
          <a:xfrm>
            <a:off x="0" y="6629400"/>
            <a:ext cx="91440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 name="正方形/長方形 5"/>
          <p:cNvSpPr/>
          <p:nvPr/>
        </p:nvSpPr>
        <p:spPr>
          <a:xfrm>
            <a:off x="0" y="1785938"/>
            <a:ext cx="9144000" cy="30718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ja-JP" dirty="0"/>
          </a:p>
        </p:txBody>
      </p:sp>
      <p:sp>
        <p:nvSpPr>
          <p:cNvPr id="7" name="テキスト ボックス 6"/>
          <p:cNvSpPr txBox="1"/>
          <p:nvPr/>
        </p:nvSpPr>
        <p:spPr>
          <a:xfrm>
            <a:off x="2819400" y="2667000"/>
            <a:ext cx="4700587" cy="954107"/>
          </a:xfrm>
          <a:prstGeom prst="rect">
            <a:avLst/>
          </a:prstGeom>
          <a:noFill/>
        </p:spPr>
        <p:txBody>
          <a:bodyPr wrap="square">
            <a:spAutoFit/>
          </a:bodyPr>
          <a:lstStyle/>
          <a:p>
            <a:pPr>
              <a:defRPr/>
            </a:pPr>
            <a:r>
              <a:rPr lang="ja-JP" altLang="en-US" sz="2800" b="1" dirty="0" smtClean="0">
                <a:solidFill>
                  <a:srgbClr val="000000"/>
                </a:solidFill>
                <a:latin typeface="ヒラギノ角ゴ Pro W3"/>
                <a:ea typeface="ヒラギノ角ゴ Pro W3"/>
                <a:cs typeface="ヒラギノ角ゴ Pro W3"/>
              </a:rPr>
              <a:t>企画ロジックデータベース</a:t>
            </a:r>
            <a:endParaRPr lang="en-US" altLang="ja-JP" sz="2800" b="1" dirty="0" smtClean="0">
              <a:solidFill>
                <a:srgbClr val="000000"/>
              </a:solidFill>
              <a:latin typeface="ヒラギノ角ゴ Pro W3"/>
              <a:ea typeface="ヒラギノ角ゴ Pro W3"/>
              <a:cs typeface="ヒラギノ角ゴ Pro W3"/>
            </a:endParaRPr>
          </a:p>
          <a:p>
            <a:pPr>
              <a:defRPr/>
            </a:pPr>
            <a:r>
              <a:rPr lang="en-US" altLang="ja-JP" sz="2800" b="1" dirty="0" smtClean="0">
                <a:solidFill>
                  <a:srgbClr val="000000"/>
                </a:solidFill>
                <a:latin typeface="ヒラギノ角ゴ Pro W3"/>
                <a:ea typeface="ヒラギノ角ゴ Pro W3"/>
                <a:cs typeface="ヒラギノ角ゴ Pro W3"/>
              </a:rPr>
              <a:t>COLLABO</a:t>
            </a:r>
            <a:r>
              <a:rPr lang="ja-JP" altLang="en-US" sz="2800" b="1" dirty="0" smtClean="0">
                <a:solidFill>
                  <a:srgbClr val="000000"/>
                </a:solidFill>
                <a:latin typeface="ヒラギノ角ゴ Pro W3"/>
                <a:ea typeface="ヒラギノ角ゴ Pro W3"/>
                <a:cs typeface="ヒラギノ角ゴ Pro W3"/>
              </a:rPr>
              <a:t>システム</a:t>
            </a:r>
            <a:endParaRPr lang="ja-JP" altLang="en-US" sz="2800" b="1" dirty="0">
              <a:solidFill>
                <a:srgbClr val="000000"/>
              </a:solidFill>
              <a:latin typeface="ヒラギノ角ゴ Pro W3"/>
              <a:ea typeface="ヒラギノ角ゴ Pro W3"/>
              <a:cs typeface="ヒラギノ角ゴ Pro W3"/>
            </a:endParaRPr>
          </a:p>
        </p:txBody>
      </p:sp>
      <p:pic>
        <p:nvPicPr>
          <p:cNvPr id="2054" name="図 7" descr="インターロジックロゴ.jpg"/>
          <p:cNvPicPr>
            <a:picLocks noChangeAspect="1"/>
          </p:cNvPicPr>
          <p:nvPr/>
        </p:nvPicPr>
        <p:blipFill>
          <a:blip r:embed="rId2" cstate="print"/>
          <a:srcRect/>
          <a:stretch>
            <a:fillRect/>
          </a:stretch>
        </p:blipFill>
        <p:spPr bwMode="auto">
          <a:xfrm>
            <a:off x="3727450" y="5786438"/>
            <a:ext cx="1724025" cy="506412"/>
          </a:xfrm>
          <a:prstGeom prst="rect">
            <a:avLst/>
          </a:prstGeom>
          <a:noFill/>
          <a:ln w="9525">
            <a:noFill/>
            <a:miter lim="800000"/>
            <a:headEnd/>
            <a:tailEnd/>
          </a:ln>
        </p:spPr>
      </p:pic>
      <p:cxnSp>
        <p:nvCxnSpPr>
          <p:cNvPr id="11" name="直線コネクタ 10"/>
          <p:cNvCxnSpPr/>
          <p:nvPr/>
        </p:nvCxnSpPr>
        <p:spPr>
          <a:xfrm>
            <a:off x="1643063" y="3643313"/>
            <a:ext cx="7000875" cy="0"/>
          </a:xfrm>
          <a:prstGeom prst="line">
            <a:avLst/>
          </a:prstGeom>
          <a:ln w="28575" cmpd="sng">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9" name="正方形/長方形 8"/>
          <p:cNvSpPr/>
          <p:nvPr/>
        </p:nvSpPr>
        <p:spPr>
          <a:xfrm>
            <a:off x="0" y="0"/>
            <a:ext cx="1905000" cy="22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55" name="図 8" descr="200235995-001.png"/>
          <p:cNvPicPr>
            <a:picLocks noChangeAspect="1"/>
          </p:cNvPicPr>
          <p:nvPr/>
        </p:nvPicPr>
        <p:blipFill>
          <a:blip r:embed="rId3" cstate="print"/>
          <a:srcRect/>
          <a:stretch>
            <a:fillRect/>
          </a:stretch>
        </p:blipFill>
        <p:spPr bwMode="auto">
          <a:xfrm>
            <a:off x="1066800" y="2819400"/>
            <a:ext cx="1249362" cy="1249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正方形/長方形 35"/>
          <p:cNvSpPr/>
          <p:nvPr/>
        </p:nvSpPr>
        <p:spPr>
          <a:xfrm>
            <a:off x="0" y="0"/>
            <a:ext cx="3505200" cy="304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3505200" y="1"/>
            <a:ext cx="5638800" cy="3048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 name="正方形/長方形 11"/>
          <p:cNvSpPr/>
          <p:nvPr/>
        </p:nvSpPr>
        <p:spPr>
          <a:xfrm flipV="1">
            <a:off x="0" y="6643688"/>
            <a:ext cx="9144000" cy="260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sp>
        <p:nvSpPr>
          <p:cNvPr id="3076" name="テキスト ボックス 9"/>
          <p:cNvSpPr txBox="1">
            <a:spLocks noChangeArrowheads="1"/>
          </p:cNvSpPr>
          <p:nvPr/>
        </p:nvSpPr>
        <p:spPr bwMode="auto">
          <a:xfrm>
            <a:off x="0" y="304800"/>
            <a:ext cx="3357563" cy="369887"/>
          </a:xfrm>
          <a:prstGeom prst="rect">
            <a:avLst/>
          </a:prstGeom>
          <a:noFill/>
          <a:ln w="9525">
            <a:noFill/>
            <a:miter lim="800000"/>
            <a:headEnd/>
            <a:tailEnd/>
          </a:ln>
        </p:spPr>
        <p:txBody>
          <a:bodyPr>
            <a:spAutoFit/>
          </a:bodyPr>
          <a:lstStyle/>
          <a:p>
            <a:r>
              <a:rPr lang="en-US" altLang="ja-JP" b="1" dirty="0">
                <a:solidFill>
                  <a:srgbClr val="000000"/>
                </a:solidFill>
                <a:latin typeface="メイリオ" pitchFamily="50" charset="-128"/>
                <a:ea typeface="メイリオ" pitchFamily="50" charset="-128"/>
                <a:cs typeface="メイリオ" pitchFamily="50" charset="-128"/>
              </a:rPr>
              <a:t>【</a:t>
            </a:r>
            <a:r>
              <a:rPr lang="ja-JP" altLang="en-US" b="1" dirty="0">
                <a:solidFill>
                  <a:srgbClr val="000000"/>
                </a:solidFill>
                <a:latin typeface="メイリオ" pitchFamily="50" charset="-128"/>
                <a:ea typeface="メイリオ" pitchFamily="50" charset="-128"/>
                <a:cs typeface="メイリオ" pitchFamily="50" charset="-128"/>
              </a:rPr>
              <a:t>企画立案インデックス</a:t>
            </a:r>
            <a:r>
              <a:rPr lang="en-US" altLang="ja-JP" b="1" dirty="0">
                <a:solidFill>
                  <a:srgbClr val="000000"/>
                </a:solidFill>
                <a:latin typeface="メイリオ" pitchFamily="50" charset="-128"/>
                <a:ea typeface="メイリオ" pitchFamily="50" charset="-128"/>
                <a:cs typeface="メイリオ" pitchFamily="50" charset="-128"/>
              </a:rPr>
              <a:t>】</a:t>
            </a:r>
          </a:p>
        </p:txBody>
      </p:sp>
      <p:graphicFrame>
        <p:nvGraphicFramePr>
          <p:cNvPr id="18" name="図表 17"/>
          <p:cNvGraphicFramePr/>
          <p:nvPr/>
        </p:nvGraphicFramePr>
        <p:xfrm>
          <a:off x="166678" y="-500090"/>
          <a:ext cx="2476496" cy="7858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78" name="テキスト ボックス 20"/>
          <p:cNvSpPr txBox="1">
            <a:spLocks noChangeArrowheads="1"/>
          </p:cNvSpPr>
          <p:nvPr/>
        </p:nvSpPr>
        <p:spPr bwMode="auto">
          <a:xfrm>
            <a:off x="2643188" y="714375"/>
            <a:ext cx="6286500" cy="369888"/>
          </a:xfrm>
          <a:prstGeom prst="rect">
            <a:avLst/>
          </a:prstGeom>
          <a:noFill/>
          <a:ln w="9525">
            <a:noFill/>
            <a:miter lim="800000"/>
            <a:headEnd/>
            <a:tailEnd/>
          </a:ln>
        </p:spPr>
        <p:txBody>
          <a:bodyPr>
            <a:spAutoFit/>
          </a:bodyPr>
          <a:lstStyle/>
          <a:p>
            <a:r>
              <a:rPr lang="ja-JP" altLang="en-US" sz="900">
                <a:latin typeface="メイリオ" pitchFamily="50" charset="-128"/>
                <a:ea typeface="メイリオ" pitchFamily="50" charset="-128"/>
                <a:cs typeface="メイリオ" pitchFamily="50" charset="-128"/>
              </a:rPr>
              <a:t>プライスインパクトを前面にうち出した価格訴求型。現在ほとんどのチラシはこの割引のうち出し方を変えディスカウントという点で同方向にて展開している。</a:t>
            </a:r>
            <a:endParaRPr lang="en-US" altLang="ja-JP" sz="900">
              <a:latin typeface="メイリオ" pitchFamily="50" charset="-128"/>
              <a:ea typeface="メイリオ" pitchFamily="50" charset="-128"/>
              <a:cs typeface="メイリオ" pitchFamily="50" charset="-128"/>
            </a:endParaRPr>
          </a:p>
        </p:txBody>
      </p:sp>
      <p:sp>
        <p:nvSpPr>
          <p:cNvPr id="3079" name="テキスト ボックス 21"/>
          <p:cNvSpPr txBox="1">
            <a:spLocks noChangeArrowheads="1"/>
          </p:cNvSpPr>
          <p:nvPr/>
        </p:nvSpPr>
        <p:spPr bwMode="auto">
          <a:xfrm>
            <a:off x="2643188" y="3500438"/>
            <a:ext cx="6270625" cy="230187"/>
          </a:xfrm>
          <a:prstGeom prst="rect">
            <a:avLst/>
          </a:prstGeom>
          <a:noFill/>
          <a:ln w="9525">
            <a:noFill/>
            <a:miter lim="800000"/>
            <a:headEnd/>
            <a:tailEnd/>
          </a:ln>
        </p:spPr>
        <p:txBody>
          <a:bodyPr>
            <a:spAutoFit/>
          </a:bodyPr>
          <a:lstStyle/>
          <a:p>
            <a:r>
              <a:rPr lang="ja-JP" altLang="en-US" sz="900" dirty="0">
                <a:latin typeface="メイリオ" pitchFamily="50" charset="-128"/>
                <a:ea typeface="メイリオ" pitchFamily="50" charset="-128"/>
                <a:cs typeface="メイリオ" pitchFamily="50" charset="-128"/>
              </a:rPr>
              <a:t>客定着促進の最たる策はやはりメンバーズカードの発行などによる会員化です。</a:t>
            </a:r>
            <a:endParaRPr lang="en-US" altLang="ja-JP" sz="900" dirty="0">
              <a:latin typeface="メイリオ" pitchFamily="50" charset="-128"/>
              <a:ea typeface="メイリオ" pitchFamily="50" charset="-128"/>
              <a:cs typeface="メイリオ" pitchFamily="50" charset="-128"/>
            </a:endParaRPr>
          </a:p>
        </p:txBody>
      </p:sp>
      <p:sp>
        <p:nvSpPr>
          <p:cNvPr id="3080" name="テキスト ボックス 22"/>
          <p:cNvSpPr txBox="1">
            <a:spLocks noChangeArrowheads="1"/>
          </p:cNvSpPr>
          <p:nvPr/>
        </p:nvSpPr>
        <p:spPr bwMode="auto">
          <a:xfrm>
            <a:off x="2643188" y="4630738"/>
            <a:ext cx="6299200" cy="369887"/>
          </a:xfrm>
          <a:prstGeom prst="rect">
            <a:avLst/>
          </a:prstGeom>
          <a:noFill/>
          <a:ln w="9525">
            <a:noFill/>
            <a:miter lim="800000"/>
            <a:headEnd/>
            <a:tailEnd/>
          </a:ln>
        </p:spPr>
        <p:txBody>
          <a:bodyPr>
            <a:spAutoFit/>
          </a:bodyPr>
          <a:lstStyle/>
          <a:p>
            <a:r>
              <a:rPr lang="en-US" altLang="ja-JP" sz="900">
                <a:latin typeface="メイリオ" pitchFamily="50" charset="-128"/>
                <a:ea typeface="メイリオ" pitchFamily="50" charset="-128"/>
                <a:cs typeface="メイリオ" pitchFamily="50" charset="-128"/>
              </a:rPr>
              <a:t>C.I.</a:t>
            </a:r>
            <a:r>
              <a:rPr lang="ja-JP" altLang="en-US" sz="900">
                <a:latin typeface="メイリオ" pitchFamily="50" charset="-128"/>
                <a:ea typeface="メイリオ" pitchFamily="50" charset="-128"/>
                <a:cs typeface="メイリオ" pitchFamily="50" charset="-128"/>
              </a:rPr>
              <a:t>手法などによる販促ツール全般のデザイン統一からビジュアル等の統一によるイメージアップを図ることを目的としたものです。</a:t>
            </a:r>
            <a:endParaRPr lang="en-US" altLang="ja-JP" sz="900">
              <a:latin typeface="メイリオ" pitchFamily="50" charset="-128"/>
              <a:ea typeface="メイリオ" pitchFamily="50" charset="-128"/>
              <a:cs typeface="メイリオ" pitchFamily="50" charset="-128"/>
            </a:endParaRPr>
          </a:p>
        </p:txBody>
      </p:sp>
      <p:sp>
        <p:nvSpPr>
          <p:cNvPr id="3081" name="テキスト ボックス 23"/>
          <p:cNvSpPr txBox="1">
            <a:spLocks noChangeArrowheads="1"/>
          </p:cNvSpPr>
          <p:nvPr/>
        </p:nvSpPr>
        <p:spPr bwMode="auto">
          <a:xfrm>
            <a:off x="2643188" y="1162050"/>
            <a:ext cx="4589462" cy="369888"/>
          </a:xfrm>
          <a:prstGeom prst="rect">
            <a:avLst/>
          </a:prstGeom>
          <a:noFill/>
          <a:ln w="9525">
            <a:noFill/>
            <a:miter lim="800000"/>
            <a:headEnd/>
            <a:tailEnd/>
          </a:ln>
        </p:spPr>
        <p:txBody>
          <a:bodyPr>
            <a:spAutoFit/>
          </a:bodyPr>
          <a:lstStyle/>
          <a:p>
            <a:r>
              <a:rPr lang="ja-JP" altLang="en-US" sz="900">
                <a:latin typeface="メイリオ" pitchFamily="50" charset="-128"/>
                <a:ea typeface="メイリオ" pitchFamily="50" charset="-128"/>
                <a:cs typeface="メイリオ" pitchFamily="50" charset="-128"/>
              </a:rPr>
              <a:t>価格面や先取りといった他の消費者より得をするという点を</a:t>
            </a:r>
            <a:r>
              <a:rPr lang="en-US" altLang="ja-JP" sz="900">
                <a:latin typeface="メイリオ" pitchFamily="50" charset="-128"/>
                <a:ea typeface="メイリオ" pitchFamily="50" charset="-128"/>
                <a:cs typeface="メイリオ" pitchFamily="50" charset="-128"/>
              </a:rPr>
              <a:t>PR</a:t>
            </a:r>
            <a:r>
              <a:rPr lang="ja-JP" altLang="en-US" sz="900">
                <a:latin typeface="メイリオ" pitchFamily="50" charset="-128"/>
                <a:ea typeface="メイリオ" pitchFamily="50" charset="-128"/>
                <a:cs typeface="メイリオ" pitchFamily="50" charset="-128"/>
              </a:rPr>
              <a:t>していくタイプ。</a:t>
            </a:r>
          </a:p>
          <a:p>
            <a:endParaRPr lang="ja-JP" altLang="en-US" sz="900"/>
          </a:p>
        </p:txBody>
      </p:sp>
      <p:sp>
        <p:nvSpPr>
          <p:cNvPr id="3082" name="テキスト ボックス 25"/>
          <p:cNvSpPr txBox="1">
            <a:spLocks noChangeArrowheads="1"/>
          </p:cNvSpPr>
          <p:nvPr/>
        </p:nvSpPr>
        <p:spPr bwMode="auto">
          <a:xfrm>
            <a:off x="2643188" y="1503363"/>
            <a:ext cx="6286500" cy="230187"/>
          </a:xfrm>
          <a:prstGeom prst="rect">
            <a:avLst/>
          </a:prstGeom>
          <a:noFill/>
          <a:ln w="9525">
            <a:noFill/>
            <a:miter lim="800000"/>
            <a:headEnd/>
            <a:tailEnd/>
          </a:ln>
        </p:spPr>
        <p:txBody>
          <a:bodyPr>
            <a:spAutoFit/>
          </a:bodyPr>
          <a:lstStyle/>
          <a:p>
            <a:r>
              <a:rPr lang="ja-JP" altLang="en-US" sz="900">
                <a:latin typeface="メイリオ" pitchFamily="50" charset="-128"/>
                <a:ea typeface="メイリオ" pitchFamily="50" charset="-128"/>
                <a:cs typeface="メイリオ" pitchFamily="50" charset="-128"/>
              </a:rPr>
              <a:t>販売方法を時間軸でイベント性を高めるもので必ず限定された時間の中での</a:t>
            </a:r>
            <a:r>
              <a:rPr lang="en-US" altLang="ja-JP" sz="900">
                <a:latin typeface="メイリオ" pitchFamily="50" charset="-128"/>
                <a:ea typeface="メイリオ" pitchFamily="50" charset="-128"/>
                <a:cs typeface="メイリオ" pitchFamily="50" charset="-128"/>
              </a:rPr>
              <a:t>sale</a:t>
            </a:r>
            <a:r>
              <a:rPr lang="ja-JP" altLang="en-US" sz="900">
                <a:latin typeface="メイリオ" pitchFamily="50" charset="-128"/>
                <a:ea typeface="メイリオ" pitchFamily="50" charset="-128"/>
                <a:cs typeface="メイリオ" pitchFamily="50" charset="-128"/>
              </a:rPr>
              <a:t>展開となり速効性のあるもの。</a:t>
            </a:r>
            <a:endParaRPr lang="en-US" altLang="ja-JP" sz="900">
              <a:latin typeface="メイリオ" pitchFamily="50" charset="-128"/>
              <a:ea typeface="メイリオ" pitchFamily="50" charset="-128"/>
              <a:cs typeface="メイリオ" pitchFamily="50" charset="-128"/>
            </a:endParaRPr>
          </a:p>
        </p:txBody>
      </p:sp>
      <p:sp>
        <p:nvSpPr>
          <p:cNvPr id="3083" name="テキスト ボックス 26"/>
          <p:cNvSpPr txBox="1">
            <a:spLocks noChangeArrowheads="1"/>
          </p:cNvSpPr>
          <p:nvPr/>
        </p:nvSpPr>
        <p:spPr bwMode="auto">
          <a:xfrm>
            <a:off x="2643188" y="2559050"/>
            <a:ext cx="6286500" cy="369888"/>
          </a:xfrm>
          <a:prstGeom prst="rect">
            <a:avLst/>
          </a:prstGeom>
          <a:noFill/>
          <a:ln w="9525">
            <a:noFill/>
            <a:miter lim="800000"/>
            <a:headEnd/>
            <a:tailEnd/>
          </a:ln>
        </p:spPr>
        <p:txBody>
          <a:bodyPr>
            <a:spAutoFit/>
          </a:bodyPr>
          <a:lstStyle/>
          <a:p>
            <a:r>
              <a:rPr lang="ja-JP" altLang="en-US" sz="900">
                <a:latin typeface="メイリオ" pitchFamily="50" charset="-128"/>
                <a:ea typeface="メイリオ" pitchFamily="50" charset="-128"/>
                <a:cs typeface="メイリオ" pitchFamily="50" charset="-128"/>
              </a:rPr>
              <a:t>限定販売（期間、数量、地域）や～協賛</a:t>
            </a:r>
            <a:r>
              <a:rPr lang="en-US" altLang="ja-JP" sz="900">
                <a:latin typeface="メイリオ" pitchFamily="50" charset="-128"/>
                <a:ea typeface="メイリオ" pitchFamily="50" charset="-128"/>
                <a:cs typeface="メイリオ" pitchFamily="50" charset="-128"/>
              </a:rPr>
              <a:t>sale</a:t>
            </a:r>
            <a:r>
              <a:rPr lang="ja-JP" altLang="en-US" sz="900">
                <a:latin typeface="メイリオ" pitchFamily="50" charset="-128"/>
                <a:ea typeface="メイリオ" pitchFamily="50" charset="-128"/>
                <a:cs typeface="メイリオ" pitchFamily="50" charset="-128"/>
              </a:rPr>
              <a:t>などタイトル性に比重をおいたタイプのもの。歳時記タイトルは</a:t>
            </a:r>
            <a:r>
              <a:rPr lang="en-US" altLang="ja-JP" sz="900">
                <a:latin typeface="メイリオ" pitchFamily="50" charset="-128"/>
                <a:ea typeface="メイリオ" pitchFamily="50" charset="-128"/>
                <a:cs typeface="メイリオ" pitchFamily="50" charset="-128"/>
              </a:rPr>
              <a:t>X’mas sale</a:t>
            </a:r>
            <a:r>
              <a:rPr lang="ja-JP" altLang="en-US" sz="900">
                <a:latin typeface="メイリオ" pitchFamily="50" charset="-128"/>
                <a:ea typeface="メイリオ" pitchFamily="50" charset="-128"/>
                <a:cs typeface="メイリオ" pitchFamily="50" charset="-128"/>
              </a:rPr>
              <a:t>、ハロウィン</a:t>
            </a:r>
            <a:r>
              <a:rPr lang="en-US" altLang="ja-JP" sz="900">
                <a:latin typeface="メイリオ" pitchFamily="50" charset="-128"/>
                <a:ea typeface="メイリオ" pitchFamily="50" charset="-128"/>
                <a:cs typeface="メイリオ" pitchFamily="50" charset="-128"/>
              </a:rPr>
              <a:t>sale</a:t>
            </a:r>
            <a:r>
              <a:rPr lang="ja-JP" altLang="en-US" sz="900">
                <a:latin typeface="メイリオ" pitchFamily="50" charset="-128"/>
                <a:ea typeface="メイリオ" pitchFamily="50" charset="-128"/>
                <a:cs typeface="メイリオ" pitchFamily="50" charset="-128"/>
              </a:rPr>
              <a:t>など</a:t>
            </a:r>
          </a:p>
        </p:txBody>
      </p:sp>
      <p:sp>
        <p:nvSpPr>
          <p:cNvPr id="3084" name="テキスト ボックス 27"/>
          <p:cNvSpPr txBox="1">
            <a:spLocks noChangeArrowheads="1"/>
          </p:cNvSpPr>
          <p:nvPr/>
        </p:nvSpPr>
        <p:spPr bwMode="auto">
          <a:xfrm>
            <a:off x="2643188" y="2214563"/>
            <a:ext cx="6286500" cy="230187"/>
          </a:xfrm>
          <a:prstGeom prst="rect">
            <a:avLst/>
          </a:prstGeom>
          <a:noFill/>
          <a:ln w="9525">
            <a:noFill/>
            <a:miter lim="800000"/>
            <a:headEnd/>
            <a:tailEnd/>
          </a:ln>
        </p:spPr>
        <p:txBody>
          <a:bodyPr>
            <a:spAutoFit/>
          </a:bodyPr>
          <a:lstStyle/>
          <a:p>
            <a:r>
              <a:rPr lang="ja-JP" altLang="en-US" sz="900">
                <a:latin typeface="メイリオ" pitchFamily="50" charset="-128"/>
                <a:ea typeface="メイリオ" pitchFamily="50" charset="-128"/>
                <a:cs typeface="メイリオ" pitchFamily="50" charset="-128"/>
              </a:rPr>
              <a:t>新発売など初めてのことを</a:t>
            </a:r>
            <a:r>
              <a:rPr lang="en-US" altLang="ja-JP" sz="900">
                <a:latin typeface="メイリオ" pitchFamily="50" charset="-128"/>
                <a:ea typeface="メイリオ" pitchFamily="50" charset="-128"/>
                <a:cs typeface="メイリオ" pitchFamily="50" charset="-128"/>
              </a:rPr>
              <a:t>PR</a:t>
            </a:r>
            <a:r>
              <a:rPr lang="ja-JP" altLang="en-US" sz="900">
                <a:latin typeface="メイリオ" pitchFamily="50" charset="-128"/>
                <a:ea typeface="メイリオ" pitchFamily="50" charset="-128"/>
                <a:cs typeface="メイリオ" pitchFamily="50" charset="-128"/>
              </a:rPr>
              <a:t>の中心におき告知していくタイプまたオープン</a:t>
            </a:r>
            <a:r>
              <a:rPr lang="en-US" altLang="ja-JP" sz="900">
                <a:latin typeface="メイリオ" pitchFamily="50" charset="-128"/>
                <a:ea typeface="メイリオ" pitchFamily="50" charset="-128"/>
                <a:cs typeface="メイリオ" pitchFamily="50" charset="-128"/>
              </a:rPr>
              <a:t>sale</a:t>
            </a:r>
            <a:r>
              <a:rPr lang="ja-JP" altLang="en-US" sz="900">
                <a:latin typeface="メイリオ" pitchFamily="50" charset="-128"/>
                <a:ea typeface="メイリオ" pitchFamily="50" charset="-128"/>
                <a:cs typeface="メイリオ" pitchFamily="50" charset="-128"/>
              </a:rPr>
              <a:t>も当然このジャンルに入ります。</a:t>
            </a:r>
            <a:endParaRPr lang="en-US" altLang="ja-JP" sz="900">
              <a:latin typeface="メイリオ" pitchFamily="50" charset="-128"/>
              <a:ea typeface="メイリオ" pitchFamily="50" charset="-128"/>
              <a:cs typeface="メイリオ" pitchFamily="50" charset="-128"/>
            </a:endParaRPr>
          </a:p>
        </p:txBody>
      </p:sp>
      <p:sp>
        <p:nvSpPr>
          <p:cNvPr id="3085" name="テキスト ボックス 28"/>
          <p:cNvSpPr txBox="1">
            <a:spLocks noChangeArrowheads="1"/>
          </p:cNvSpPr>
          <p:nvPr/>
        </p:nvSpPr>
        <p:spPr bwMode="auto">
          <a:xfrm>
            <a:off x="2643188" y="1931988"/>
            <a:ext cx="6286500" cy="230187"/>
          </a:xfrm>
          <a:prstGeom prst="rect">
            <a:avLst/>
          </a:prstGeom>
          <a:noFill/>
          <a:ln w="9525">
            <a:noFill/>
            <a:miter lim="800000"/>
            <a:headEnd/>
            <a:tailEnd/>
          </a:ln>
        </p:spPr>
        <p:txBody>
          <a:bodyPr>
            <a:spAutoFit/>
          </a:bodyPr>
          <a:lstStyle/>
          <a:p>
            <a:r>
              <a:rPr lang="ja-JP" altLang="en-US" sz="900">
                <a:latin typeface="メイリオ" pitchFamily="50" charset="-128"/>
                <a:ea typeface="メイリオ" pitchFamily="50" charset="-128"/>
                <a:cs typeface="メイリオ" pitchFamily="50" charset="-128"/>
              </a:rPr>
              <a:t>日替り商品など、集客力を高めるためのアプローチ商品を</a:t>
            </a:r>
            <a:r>
              <a:rPr lang="en-US" altLang="ja-JP" sz="900">
                <a:latin typeface="メイリオ" pitchFamily="50" charset="-128"/>
                <a:ea typeface="メイリオ" pitchFamily="50" charset="-128"/>
                <a:cs typeface="メイリオ" pitchFamily="50" charset="-128"/>
              </a:rPr>
              <a:t>PR</a:t>
            </a:r>
            <a:r>
              <a:rPr lang="ja-JP" altLang="en-US" sz="900">
                <a:latin typeface="メイリオ" pitchFamily="50" charset="-128"/>
                <a:ea typeface="メイリオ" pitchFamily="50" charset="-128"/>
                <a:cs typeface="メイリオ" pitchFamily="50" charset="-128"/>
              </a:rPr>
              <a:t>していくパターン。</a:t>
            </a:r>
            <a:endParaRPr lang="en-US" altLang="ja-JP" sz="900">
              <a:latin typeface="メイリオ" pitchFamily="50" charset="-128"/>
              <a:ea typeface="メイリオ" pitchFamily="50" charset="-128"/>
              <a:cs typeface="メイリオ" pitchFamily="50" charset="-128"/>
            </a:endParaRPr>
          </a:p>
        </p:txBody>
      </p:sp>
      <p:sp>
        <p:nvSpPr>
          <p:cNvPr id="3086" name="テキスト ボックス 29"/>
          <p:cNvSpPr txBox="1">
            <a:spLocks noChangeArrowheads="1"/>
          </p:cNvSpPr>
          <p:nvPr/>
        </p:nvSpPr>
        <p:spPr bwMode="auto">
          <a:xfrm>
            <a:off x="2643188" y="3000372"/>
            <a:ext cx="6270625" cy="369888"/>
          </a:xfrm>
          <a:prstGeom prst="rect">
            <a:avLst/>
          </a:prstGeom>
          <a:noFill/>
          <a:ln w="9525">
            <a:noFill/>
            <a:miter lim="800000"/>
            <a:headEnd/>
            <a:tailEnd/>
          </a:ln>
        </p:spPr>
        <p:txBody>
          <a:bodyPr>
            <a:spAutoFit/>
          </a:bodyPr>
          <a:lstStyle/>
          <a:p>
            <a:r>
              <a:rPr lang="ja-JP" altLang="en-US" sz="900" dirty="0">
                <a:latin typeface="メイリオ" pitchFamily="50" charset="-128"/>
                <a:ea typeface="メイリオ" pitchFamily="50" charset="-128"/>
                <a:cs typeface="メイリオ" pitchFamily="50" charset="-128"/>
              </a:rPr>
              <a:t>会員の方々だけへの会報の発行を行っていくなどの特典によるネットワーク形成をしていくもの。来店頻度にあわせ特典格差をもたせることも有効なプランです。</a:t>
            </a:r>
            <a:endParaRPr lang="en-US" altLang="ja-JP" sz="900" dirty="0">
              <a:latin typeface="メイリオ" pitchFamily="50" charset="-128"/>
              <a:ea typeface="メイリオ" pitchFamily="50" charset="-128"/>
              <a:cs typeface="メイリオ" pitchFamily="50" charset="-128"/>
            </a:endParaRPr>
          </a:p>
        </p:txBody>
      </p:sp>
      <p:sp>
        <p:nvSpPr>
          <p:cNvPr id="3087" name="テキスト ボックス 30"/>
          <p:cNvSpPr txBox="1">
            <a:spLocks noChangeArrowheads="1"/>
          </p:cNvSpPr>
          <p:nvPr/>
        </p:nvSpPr>
        <p:spPr bwMode="auto">
          <a:xfrm>
            <a:off x="2643188" y="3841750"/>
            <a:ext cx="6270625" cy="230188"/>
          </a:xfrm>
          <a:prstGeom prst="rect">
            <a:avLst/>
          </a:prstGeom>
          <a:noFill/>
          <a:ln w="9525">
            <a:noFill/>
            <a:miter lim="800000"/>
            <a:headEnd/>
            <a:tailEnd/>
          </a:ln>
        </p:spPr>
        <p:txBody>
          <a:bodyPr>
            <a:spAutoFit/>
          </a:bodyPr>
          <a:lstStyle/>
          <a:p>
            <a:r>
              <a:rPr lang="ja-JP" altLang="en-US" sz="900">
                <a:latin typeface="メイリオ" pitchFamily="50" charset="-128"/>
                <a:ea typeface="メイリオ" pitchFamily="50" charset="-128"/>
                <a:cs typeface="メイリオ" pitchFamily="50" charset="-128"/>
              </a:rPr>
              <a:t>顧客に限らず広い意味でのプレミアム特典を利用した集客方法です。</a:t>
            </a:r>
            <a:endParaRPr lang="en-US" altLang="ja-JP" sz="900">
              <a:latin typeface="メイリオ" pitchFamily="50" charset="-128"/>
              <a:ea typeface="メイリオ" pitchFamily="50" charset="-128"/>
              <a:cs typeface="メイリオ" pitchFamily="50" charset="-128"/>
            </a:endParaRPr>
          </a:p>
        </p:txBody>
      </p:sp>
      <p:sp>
        <p:nvSpPr>
          <p:cNvPr id="3088" name="テキスト ボックス 31"/>
          <p:cNvSpPr txBox="1">
            <a:spLocks noChangeArrowheads="1"/>
          </p:cNvSpPr>
          <p:nvPr/>
        </p:nvSpPr>
        <p:spPr bwMode="auto">
          <a:xfrm>
            <a:off x="2643188" y="4130675"/>
            <a:ext cx="6270625" cy="369888"/>
          </a:xfrm>
          <a:prstGeom prst="rect">
            <a:avLst/>
          </a:prstGeom>
          <a:noFill/>
          <a:ln w="9525">
            <a:noFill/>
            <a:miter lim="800000"/>
            <a:headEnd/>
            <a:tailEnd/>
          </a:ln>
        </p:spPr>
        <p:txBody>
          <a:bodyPr>
            <a:spAutoFit/>
          </a:bodyPr>
          <a:lstStyle/>
          <a:p>
            <a:r>
              <a:rPr lang="ja-JP" altLang="en-US" sz="900">
                <a:latin typeface="メイリオ" pitchFamily="50" charset="-128"/>
                <a:ea typeface="メイリオ" pitchFamily="50" charset="-128"/>
                <a:cs typeface="メイリオ" pitchFamily="50" charset="-128"/>
              </a:rPr>
              <a:t>特典とよく似ていますがここでは特に会員の方へのアプローチ手法として、優待</a:t>
            </a:r>
            <a:r>
              <a:rPr lang="en-US" altLang="ja-JP" sz="900">
                <a:latin typeface="メイリオ" pitchFamily="50" charset="-128"/>
                <a:ea typeface="メイリオ" pitchFamily="50" charset="-128"/>
                <a:cs typeface="メイリオ" pitchFamily="50" charset="-128"/>
              </a:rPr>
              <a:t>sale</a:t>
            </a:r>
            <a:r>
              <a:rPr lang="ja-JP" altLang="en-US" sz="900">
                <a:latin typeface="メイリオ" pitchFamily="50" charset="-128"/>
                <a:ea typeface="メイリオ" pitchFamily="50" charset="-128"/>
                <a:cs typeface="メイリオ" pitchFamily="50" charset="-128"/>
              </a:rPr>
              <a:t>などの特別の方だけという点をテーマとしたものです。</a:t>
            </a:r>
          </a:p>
        </p:txBody>
      </p:sp>
      <p:sp>
        <p:nvSpPr>
          <p:cNvPr id="3089" name="テキスト ボックス 33"/>
          <p:cNvSpPr txBox="1">
            <a:spLocks noChangeArrowheads="1"/>
          </p:cNvSpPr>
          <p:nvPr/>
        </p:nvSpPr>
        <p:spPr bwMode="auto">
          <a:xfrm>
            <a:off x="2643188" y="5059363"/>
            <a:ext cx="6299200" cy="369887"/>
          </a:xfrm>
          <a:prstGeom prst="rect">
            <a:avLst/>
          </a:prstGeom>
          <a:noFill/>
          <a:ln w="9525">
            <a:noFill/>
            <a:miter lim="800000"/>
            <a:headEnd/>
            <a:tailEnd/>
          </a:ln>
        </p:spPr>
        <p:txBody>
          <a:bodyPr>
            <a:spAutoFit/>
          </a:bodyPr>
          <a:lstStyle/>
          <a:p>
            <a:r>
              <a:rPr lang="ja-JP" altLang="en-US" sz="900">
                <a:latin typeface="メイリオ" pitchFamily="50" charset="-128"/>
                <a:ea typeface="メイリオ" pitchFamily="50" charset="-128"/>
                <a:cs typeface="メイリオ" pitchFamily="50" charset="-128"/>
              </a:rPr>
              <a:t>メニュー型のチラシ（この商品がいくらというパターン）だけではなく、必ず店、会社からの提案内容などを</a:t>
            </a:r>
            <a:r>
              <a:rPr lang="en-US" altLang="ja-JP" sz="900">
                <a:latin typeface="メイリオ" pitchFamily="50" charset="-128"/>
                <a:ea typeface="メイリオ" pitchFamily="50" charset="-128"/>
                <a:cs typeface="メイリオ" pitchFamily="50" charset="-128"/>
              </a:rPr>
              <a:t>PR</a:t>
            </a:r>
            <a:r>
              <a:rPr lang="ja-JP" altLang="en-US" sz="900">
                <a:latin typeface="メイリオ" pitchFamily="50" charset="-128"/>
                <a:ea typeface="メイリオ" pitchFamily="50" charset="-128"/>
                <a:cs typeface="メイリオ" pitchFamily="50" charset="-128"/>
              </a:rPr>
              <a:t>していくものです。</a:t>
            </a:r>
          </a:p>
        </p:txBody>
      </p:sp>
      <p:sp>
        <p:nvSpPr>
          <p:cNvPr id="3090" name="テキスト ボックス 34"/>
          <p:cNvSpPr txBox="1">
            <a:spLocks noChangeArrowheads="1"/>
          </p:cNvSpPr>
          <p:nvPr/>
        </p:nvSpPr>
        <p:spPr bwMode="auto">
          <a:xfrm>
            <a:off x="2643188" y="5429250"/>
            <a:ext cx="6299200" cy="369888"/>
          </a:xfrm>
          <a:prstGeom prst="rect">
            <a:avLst/>
          </a:prstGeom>
          <a:noFill/>
          <a:ln w="9525">
            <a:noFill/>
            <a:miter lim="800000"/>
            <a:headEnd/>
            <a:tailEnd/>
          </a:ln>
        </p:spPr>
        <p:txBody>
          <a:bodyPr>
            <a:spAutoFit/>
          </a:bodyPr>
          <a:lstStyle/>
          <a:p>
            <a:r>
              <a:rPr lang="ja-JP" altLang="en-US" sz="900">
                <a:latin typeface="メイリオ" pitchFamily="50" charset="-128"/>
                <a:ea typeface="メイリオ" pitchFamily="50" charset="-128"/>
                <a:cs typeface="メイリオ" pitchFamily="50" charset="-128"/>
              </a:rPr>
              <a:t>商品の販売促進をアップさせるためのイベントを同時開催していくものです。必ず商品テーマとリンクさせることが大切です。</a:t>
            </a:r>
          </a:p>
        </p:txBody>
      </p:sp>
      <p:sp>
        <p:nvSpPr>
          <p:cNvPr id="3091" name="テキスト ボックス 35"/>
          <p:cNvSpPr txBox="1">
            <a:spLocks noChangeArrowheads="1"/>
          </p:cNvSpPr>
          <p:nvPr/>
        </p:nvSpPr>
        <p:spPr bwMode="auto">
          <a:xfrm>
            <a:off x="2643188" y="5842000"/>
            <a:ext cx="6299200" cy="230188"/>
          </a:xfrm>
          <a:prstGeom prst="rect">
            <a:avLst/>
          </a:prstGeom>
          <a:noFill/>
          <a:ln w="9525">
            <a:noFill/>
            <a:miter lim="800000"/>
            <a:headEnd/>
            <a:tailEnd/>
          </a:ln>
        </p:spPr>
        <p:txBody>
          <a:bodyPr>
            <a:spAutoFit/>
          </a:bodyPr>
          <a:lstStyle/>
          <a:p>
            <a:r>
              <a:rPr lang="ja-JP" altLang="en-US" sz="900">
                <a:latin typeface="メイリオ" pitchFamily="50" charset="-128"/>
                <a:ea typeface="メイリオ" pitchFamily="50" charset="-128"/>
                <a:cs typeface="メイリオ" pitchFamily="50" charset="-128"/>
              </a:rPr>
              <a:t>すべて何かでくくり商品の顔を明確にし、より告知力をつけていくものです。</a:t>
            </a:r>
            <a:endParaRPr lang="en-US" altLang="ja-JP" sz="900">
              <a:latin typeface="メイリオ" pitchFamily="50" charset="-128"/>
              <a:ea typeface="メイリオ" pitchFamily="50" charset="-128"/>
              <a:cs typeface="メイリオ" pitchFamily="50" charset="-128"/>
            </a:endParaRPr>
          </a:p>
        </p:txBody>
      </p:sp>
      <p:sp>
        <p:nvSpPr>
          <p:cNvPr id="3092" name="テキスト ボックス 36"/>
          <p:cNvSpPr txBox="1">
            <a:spLocks noChangeArrowheads="1"/>
          </p:cNvSpPr>
          <p:nvPr/>
        </p:nvSpPr>
        <p:spPr bwMode="auto">
          <a:xfrm>
            <a:off x="2643188" y="6199188"/>
            <a:ext cx="6299200" cy="230187"/>
          </a:xfrm>
          <a:prstGeom prst="rect">
            <a:avLst/>
          </a:prstGeom>
          <a:noFill/>
          <a:ln w="9525">
            <a:noFill/>
            <a:miter lim="800000"/>
            <a:headEnd/>
            <a:tailEnd/>
          </a:ln>
        </p:spPr>
        <p:txBody>
          <a:bodyPr>
            <a:spAutoFit/>
          </a:bodyPr>
          <a:lstStyle/>
          <a:p>
            <a:r>
              <a:rPr lang="ja-JP" altLang="en-US" sz="900">
                <a:latin typeface="メイリオ" pitchFamily="50" charset="-128"/>
                <a:ea typeface="メイリオ" pitchFamily="50" charset="-128"/>
                <a:cs typeface="メイリオ" pitchFamily="50" charset="-128"/>
              </a:rPr>
              <a:t>ここでは商品にリンクした何かの</a:t>
            </a:r>
            <a:r>
              <a:rPr lang="en-US" altLang="ja-JP" sz="900">
                <a:latin typeface="メイリオ" pitchFamily="50" charset="-128"/>
                <a:ea typeface="メイリオ" pitchFamily="50" charset="-128"/>
                <a:cs typeface="メイリオ" pitchFamily="50" charset="-128"/>
              </a:rPr>
              <a:t>keyword</a:t>
            </a:r>
            <a:r>
              <a:rPr lang="ja-JP" altLang="en-US" sz="900">
                <a:latin typeface="メイリオ" pitchFamily="50" charset="-128"/>
                <a:ea typeface="メイリオ" pitchFamily="50" charset="-128"/>
                <a:cs typeface="メイリオ" pitchFamily="50" charset="-128"/>
              </a:rPr>
              <a:t>を抽出し広告コンセプト表現テーマとしていきユニークさをだしていくもの。</a:t>
            </a:r>
            <a:endParaRPr lang="en-US" altLang="ja-JP" sz="900">
              <a:latin typeface="メイリオ" pitchFamily="50" charset="-128"/>
              <a:ea typeface="メイリオ" pitchFamily="50" charset="-128"/>
              <a:cs typeface="メイリオ" pitchFamily="50" charset="-128"/>
            </a:endParaRPr>
          </a:p>
        </p:txBody>
      </p:sp>
      <p:cxnSp>
        <p:nvCxnSpPr>
          <p:cNvPr id="39" name="直線コネクタ 38"/>
          <p:cNvCxnSpPr/>
          <p:nvPr/>
        </p:nvCxnSpPr>
        <p:spPr>
          <a:xfrm>
            <a:off x="2714625" y="1071563"/>
            <a:ext cx="6148388"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2714625" y="1428750"/>
            <a:ext cx="6148388"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a:off x="2714625" y="1785938"/>
            <a:ext cx="6148388"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2714625" y="2143125"/>
            <a:ext cx="6148388"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2714625" y="2500313"/>
            <a:ext cx="6148388"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2709863" y="2928938"/>
            <a:ext cx="6148387"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2719388" y="3357563"/>
            <a:ext cx="6149975" cy="0"/>
          </a:xfrm>
          <a:prstGeom prst="line">
            <a:avLst/>
          </a:prstGeom>
          <a:ln>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2719388" y="3786188"/>
            <a:ext cx="6149975" cy="0"/>
          </a:xfrm>
          <a:prstGeom prst="line">
            <a:avLst/>
          </a:prstGeom>
          <a:ln>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2719388" y="4071938"/>
            <a:ext cx="6149975" cy="0"/>
          </a:xfrm>
          <a:prstGeom prst="line">
            <a:avLst/>
          </a:prstGeom>
          <a:ln>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a:off x="2719388" y="4500563"/>
            <a:ext cx="6149975" cy="0"/>
          </a:xfrm>
          <a:prstGeom prst="line">
            <a:avLst/>
          </a:prstGeom>
          <a:ln>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2709863" y="5000625"/>
            <a:ext cx="6148387" cy="0"/>
          </a:xfrm>
          <a:prstGeom prst="line">
            <a:avLst/>
          </a:prstGeom>
          <a:ln>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2709863" y="5357813"/>
            <a:ext cx="6148387" cy="0"/>
          </a:xfrm>
          <a:prstGeom prst="line">
            <a:avLst/>
          </a:prstGeom>
          <a:ln>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2709863" y="5786438"/>
            <a:ext cx="6148387" cy="0"/>
          </a:xfrm>
          <a:prstGeom prst="line">
            <a:avLst/>
          </a:prstGeom>
          <a:ln>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2709863" y="6143625"/>
            <a:ext cx="6148387" cy="0"/>
          </a:xfrm>
          <a:prstGeom prst="line">
            <a:avLst/>
          </a:prstGeom>
          <a:ln>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2709863" y="6500813"/>
            <a:ext cx="6148387" cy="0"/>
          </a:xfrm>
          <a:prstGeom prst="line">
            <a:avLst/>
          </a:prstGeom>
          <a:ln>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37" name="図 7" descr="インターロジックロゴ.jpg"/>
          <p:cNvPicPr>
            <a:picLocks noChangeAspect="1"/>
          </p:cNvPicPr>
          <p:nvPr/>
        </p:nvPicPr>
        <p:blipFill>
          <a:blip r:embed="rId8" cstate="print"/>
          <a:srcRect/>
          <a:stretch>
            <a:fillRect/>
          </a:stretch>
        </p:blipFill>
        <p:spPr bwMode="auto">
          <a:xfrm>
            <a:off x="7924800" y="370575"/>
            <a:ext cx="1073150" cy="31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p:cNvSpPr/>
          <p:nvPr/>
        </p:nvSpPr>
        <p:spPr>
          <a:xfrm>
            <a:off x="0" y="3357563"/>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a:p>
        </p:txBody>
      </p:sp>
      <p:sp>
        <p:nvSpPr>
          <p:cNvPr id="14" name="正方形/長方形 13"/>
          <p:cNvSpPr/>
          <p:nvPr/>
        </p:nvSpPr>
        <p:spPr>
          <a:xfrm>
            <a:off x="0" y="0"/>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p>
        </p:txBody>
      </p:sp>
      <p:sp>
        <p:nvSpPr>
          <p:cNvPr id="14338" name="テキスト ボックス 3"/>
          <p:cNvSpPr txBox="1">
            <a:spLocks noChangeArrowheads="1"/>
          </p:cNvSpPr>
          <p:nvPr/>
        </p:nvSpPr>
        <p:spPr bwMode="auto">
          <a:xfrm>
            <a:off x="2571750" y="785813"/>
            <a:ext cx="6429375" cy="430212"/>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ダイレクトに割引率を打ち出すタイプです。郊外型紳士服業によくみられる。９，８，７割引などかなりのディスカウント率がなくてあまり効果的でないことも現在の市場状況です。</a:t>
            </a:r>
            <a:endParaRPr lang="en-US" altLang="ja-JP" sz="1050" dirty="0">
              <a:latin typeface="メイリオ" pitchFamily="50" charset="-128"/>
              <a:ea typeface="メイリオ" pitchFamily="50" charset="-128"/>
              <a:cs typeface="メイリオ" pitchFamily="50" charset="-128"/>
            </a:endParaRPr>
          </a:p>
        </p:txBody>
      </p:sp>
      <p:sp>
        <p:nvSpPr>
          <p:cNvPr id="5" name="テキスト ボックス 4"/>
          <p:cNvSpPr txBox="1"/>
          <p:nvPr/>
        </p:nvSpPr>
        <p:spPr>
          <a:xfrm>
            <a:off x="571472" y="857232"/>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a:solidFill>
                  <a:schemeClr val="bg1"/>
                </a:solidFill>
                <a:latin typeface="メイリオ" pitchFamily="50" charset="-128"/>
                <a:ea typeface="メイリオ" pitchFamily="50" charset="-128"/>
                <a:cs typeface="メイリオ" pitchFamily="50" charset="-128"/>
              </a:rPr>
              <a:t>１１１．～</a:t>
            </a:r>
            <a:r>
              <a:rPr lang="en-US" altLang="ja-JP" sz="1200" b="1">
                <a:solidFill>
                  <a:schemeClr val="bg1"/>
                </a:solidFill>
                <a:latin typeface="メイリオ" pitchFamily="50" charset="-128"/>
                <a:ea typeface="メイリオ" pitchFamily="50" charset="-128"/>
                <a:cs typeface="メイリオ" pitchFamily="50" charset="-128"/>
              </a:rPr>
              <a:t>OFF</a:t>
            </a:r>
            <a:endParaRPr lang="ja-JP" altLang="en-US" sz="1200" b="1">
              <a:solidFill>
                <a:schemeClr val="bg1"/>
              </a:solidFill>
              <a:latin typeface="メイリオ" pitchFamily="50" charset="-128"/>
              <a:ea typeface="メイリオ" pitchFamily="50" charset="-128"/>
              <a:cs typeface="メイリオ" pitchFamily="50" charset="-128"/>
            </a:endParaRPr>
          </a:p>
        </p:txBody>
      </p:sp>
      <p:sp>
        <p:nvSpPr>
          <p:cNvPr id="11" name="テキスト ボックス 10"/>
          <p:cNvSpPr txBox="1"/>
          <p:nvPr/>
        </p:nvSpPr>
        <p:spPr>
          <a:xfrm>
            <a:off x="571500" y="1304925"/>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１１２．バンドル</a:t>
            </a:r>
          </a:p>
        </p:txBody>
      </p:sp>
      <p:sp>
        <p:nvSpPr>
          <p:cNvPr id="14342" name="テキスト ボックス 11"/>
          <p:cNvSpPr txBox="1">
            <a:spLocks noChangeArrowheads="1"/>
          </p:cNvSpPr>
          <p:nvPr/>
        </p:nvSpPr>
        <p:spPr bwMode="auto">
          <a:xfrm>
            <a:off x="2571750" y="1214438"/>
            <a:ext cx="6429375" cy="430212"/>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よくあるケースとして</a:t>
            </a:r>
            <a:r>
              <a:rPr lang="en-US" altLang="ja-JP" sz="1050" dirty="0">
                <a:latin typeface="メイリオ" pitchFamily="50" charset="-128"/>
                <a:ea typeface="メイリオ" pitchFamily="50" charset="-128"/>
                <a:cs typeface="メイリオ" pitchFamily="50" charset="-128"/>
              </a:rPr>
              <a:t>2</a:t>
            </a:r>
            <a:r>
              <a:rPr lang="ja-JP" altLang="en-US" sz="1050" dirty="0">
                <a:latin typeface="メイリオ" pitchFamily="50" charset="-128"/>
                <a:ea typeface="メイリオ" pitchFamily="50" charset="-128"/>
                <a:cs typeface="メイリオ" pitchFamily="50" charset="-128"/>
              </a:rPr>
              <a:t>本目の半額セールや、</a:t>
            </a:r>
            <a:r>
              <a:rPr lang="en-US" altLang="ja-JP" sz="1050" dirty="0">
                <a:latin typeface="メイリオ" pitchFamily="50" charset="-128"/>
                <a:ea typeface="メイリオ" pitchFamily="50" charset="-128"/>
                <a:cs typeface="メイリオ" pitchFamily="50" charset="-128"/>
              </a:rPr>
              <a:t>2</a:t>
            </a:r>
            <a:r>
              <a:rPr lang="ja-JP" altLang="en-US" sz="1050" dirty="0">
                <a:latin typeface="メイリオ" pitchFamily="50" charset="-128"/>
                <a:ea typeface="メイリオ" pitchFamily="50" charset="-128"/>
                <a:cs typeface="メイリオ" pitchFamily="50" charset="-128"/>
              </a:rPr>
              <a:t>本でいくら（同商品）という打ち出し方の販売手法です。リピート性、買い換え性の高い商品に適しています。</a:t>
            </a:r>
            <a:endParaRPr lang="en-US" altLang="ja-JP" sz="1050" dirty="0">
              <a:latin typeface="メイリオ" pitchFamily="50" charset="-128"/>
              <a:ea typeface="メイリオ" pitchFamily="50" charset="-128"/>
              <a:cs typeface="メイリオ" pitchFamily="50" charset="-128"/>
            </a:endParaRPr>
          </a:p>
        </p:txBody>
      </p:sp>
      <p:sp>
        <p:nvSpPr>
          <p:cNvPr id="13" name="テキスト ボックス 12"/>
          <p:cNvSpPr txBox="1"/>
          <p:nvPr/>
        </p:nvSpPr>
        <p:spPr>
          <a:xfrm>
            <a:off x="571500" y="1785938"/>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a:solidFill>
                  <a:schemeClr val="bg1"/>
                </a:solidFill>
                <a:latin typeface="メイリオ" pitchFamily="50" charset="-128"/>
                <a:ea typeface="メイリオ" pitchFamily="50" charset="-128"/>
                <a:cs typeface="メイリオ" pitchFamily="50" charset="-128"/>
              </a:rPr>
              <a:t>１１３．金額統一・均一</a:t>
            </a:r>
          </a:p>
        </p:txBody>
      </p:sp>
      <p:sp>
        <p:nvSpPr>
          <p:cNvPr id="14344" name="テキスト ボックス 13"/>
          <p:cNvSpPr txBox="1">
            <a:spLocks noChangeArrowheads="1"/>
          </p:cNvSpPr>
          <p:nvPr/>
        </p:nvSpPr>
        <p:spPr bwMode="auto">
          <a:xfrm>
            <a:off x="2571750" y="1714500"/>
            <a:ext cx="6429375" cy="430213"/>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金額で商品をひとくくりし</a:t>
            </a:r>
            <a:r>
              <a:rPr lang="en-US" altLang="ja-JP" sz="1050" dirty="0">
                <a:latin typeface="メイリオ" pitchFamily="50" charset="-128"/>
                <a:ea typeface="メイリオ" pitchFamily="50" charset="-128"/>
                <a:cs typeface="メイリオ" pitchFamily="50" charset="-128"/>
              </a:rPr>
              <a:t>PR</a:t>
            </a:r>
            <a:r>
              <a:rPr lang="ja-JP" altLang="en-US" sz="1050" dirty="0">
                <a:latin typeface="メイリオ" pitchFamily="50" charset="-128"/>
                <a:ea typeface="メイリオ" pitchFamily="50" charset="-128"/>
                <a:cs typeface="メイリオ" pitchFamily="50" charset="-128"/>
              </a:rPr>
              <a:t>していく手法です。この手法の成功例として最たるものは、</a:t>
            </a:r>
            <a:r>
              <a:rPr lang="en-US" altLang="ja-JP" sz="1050" dirty="0">
                <a:latin typeface="メイリオ" pitchFamily="50" charset="-128"/>
                <a:ea typeface="メイリオ" pitchFamily="50" charset="-128"/>
                <a:cs typeface="メイリオ" pitchFamily="50" charset="-128"/>
              </a:rPr>
              <a:t>100</a:t>
            </a:r>
            <a:r>
              <a:rPr lang="ja-JP" altLang="en-US" sz="1050" dirty="0">
                <a:latin typeface="メイリオ" pitchFamily="50" charset="-128"/>
                <a:ea typeface="メイリオ" pitchFamily="50" charset="-128"/>
                <a:cs typeface="メイリオ" pitchFamily="50" charset="-128"/>
              </a:rPr>
              <a:t>円ショップにみられます。また、ユニークな策として</a:t>
            </a:r>
            <a:r>
              <a:rPr lang="en-US" altLang="ja-JP" sz="1050" dirty="0">
                <a:latin typeface="メイリオ" pitchFamily="50" charset="-128"/>
                <a:ea typeface="メイリオ" pitchFamily="50" charset="-128"/>
                <a:cs typeface="メイリオ" pitchFamily="50" charset="-128"/>
              </a:rPr>
              <a:t>1</a:t>
            </a:r>
            <a:r>
              <a:rPr lang="ja-JP" altLang="en-US" sz="1050" dirty="0">
                <a:latin typeface="メイリオ" pitchFamily="50" charset="-128"/>
                <a:ea typeface="メイリオ" pitchFamily="50" charset="-128"/>
                <a:cs typeface="メイリオ" pitchFamily="50" charset="-128"/>
              </a:rPr>
              <a:t>ドル・セールなどの例もあります。</a:t>
            </a:r>
            <a:endParaRPr lang="en-US" altLang="ja-JP" sz="1050" dirty="0">
              <a:latin typeface="メイリオ" pitchFamily="50" charset="-128"/>
              <a:ea typeface="メイリオ" pitchFamily="50" charset="-128"/>
              <a:cs typeface="メイリオ" pitchFamily="50" charset="-128"/>
            </a:endParaRPr>
          </a:p>
        </p:txBody>
      </p:sp>
      <p:sp>
        <p:nvSpPr>
          <p:cNvPr id="15" name="テキスト ボックス 14"/>
          <p:cNvSpPr txBox="1"/>
          <p:nvPr/>
        </p:nvSpPr>
        <p:spPr>
          <a:xfrm>
            <a:off x="571500" y="2286000"/>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a:solidFill>
                  <a:schemeClr val="bg1"/>
                </a:solidFill>
                <a:latin typeface="メイリオ" pitchFamily="50" charset="-128"/>
                <a:ea typeface="メイリオ" pitchFamily="50" charset="-128"/>
                <a:cs typeface="メイリオ" pitchFamily="50" charset="-128"/>
              </a:rPr>
              <a:t>１１４．～点セット</a:t>
            </a:r>
          </a:p>
        </p:txBody>
      </p:sp>
      <p:sp>
        <p:nvSpPr>
          <p:cNvPr id="14346" name="テキスト ボックス 15"/>
          <p:cNvSpPr txBox="1">
            <a:spLocks noChangeArrowheads="1"/>
          </p:cNvSpPr>
          <p:nvPr/>
        </p:nvSpPr>
        <p:spPr bwMode="auto">
          <a:xfrm>
            <a:off x="2571750" y="2212975"/>
            <a:ext cx="6429375" cy="430213"/>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バンドルの考え方とは違い、関連商品を組み合わせて販売していく手法です。例えば、ネクタイ、シャツ、ベルトをスーツに付けて</a:t>
            </a:r>
            <a:r>
              <a:rPr lang="en-US" altLang="ja-JP" sz="1050" dirty="0">
                <a:latin typeface="メイリオ" pitchFamily="50" charset="-128"/>
                <a:ea typeface="メイリオ" pitchFamily="50" charset="-128"/>
                <a:cs typeface="メイリオ" pitchFamily="50" charset="-128"/>
              </a:rPr>
              <a:t>5</a:t>
            </a:r>
            <a:r>
              <a:rPr lang="ja-JP" altLang="en-US" sz="1050" dirty="0">
                <a:latin typeface="メイリオ" pitchFamily="50" charset="-128"/>
                <a:ea typeface="メイリオ" pitchFamily="50" charset="-128"/>
                <a:cs typeface="メイリオ" pitchFamily="50" charset="-128"/>
              </a:rPr>
              <a:t>点セットで販売する手法です。</a:t>
            </a:r>
            <a:endParaRPr lang="en-US" altLang="ja-JP" sz="1050" dirty="0">
              <a:latin typeface="メイリオ" pitchFamily="50" charset="-128"/>
              <a:ea typeface="メイリオ" pitchFamily="50" charset="-128"/>
              <a:cs typeface="メイリオ" pitchFamily="50" charset="-128"/>
            </a:endParaRPr>
          </a:p>
        </p:txBody>
      </p:sp>
      <p:sp>
        <p:nvSpPr>
          <p:cNvPr id="17" name="テキスト ボックス 16"/>
          <p:cNvSpPr txBox="1"/>
          <p:nvPr/>
        </p:nvSpPr>
        <p:spPr>
          <a:xfrm>
            <a:off x="571500" y="2786063"/>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a:solidFill>
                  <a:schemeClr val="bg1"/>
                </a:solidFill>
                <a:latin typeface="メイリオ" pitchFamily="50" charset="-128"/>
                <a:ea typeface="メイリオ" pitchFamily="50" charset="-128"/>
                <a:cs typeface="メイリオ" pitchFamily="50" charset="-128"/>
              </a:rPr>
              <a:t>１１５．パッケージ</a:t>
            </a:r>
          </a:p>
        </p:txBody>
      </p:sp>
      <p:sp>
        <p:nvSpPr>
          <p:cNvPr id="14348" name="テキスト ボックス 17"/>
          <p:cNvSpPr txBox="1">
            <a:spLocks noChangeArrowheads="1"/>
          </p:cNvSpPr>
          <p:nvPr/>
        </p:nvSpPr>
        <p:spPr bwMode="auto">
          <a:xfrm>
            <a:off x="2571750" y="2713038"/>
            <a:ext cx="6429375" cy="430212"/>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～点セットの考え方とは違い、金額を前面に打ち出し、何円で何種何点買えるという手法です。例えば、</a:t>
            </a:r>
            <a:r>
              <a:rPr lang="en-US" altLang="ja-JP" sz="1050" dirty="0">
                <a:latin typeface="メイリオ" pitchFamily="50" charset="-128"/>
                <a:ea typeface="メイリオ" pitchFamily="50" charset="-128"/>
                <a:cs typeface="メイリオ" pitchFamily="50" charset="-128"/>
              </a:rPr>
              <a:t>1</a:t>
            </a:r>
            <a:r>
              <a:rPr lang="ja-JP" altLang="en-US" sz="1050" dirty="0">
                <a:latin typeface="メイリオ" pitchFamily="50" charset="-128"/>
                <a:ea typeface="メイリオ" pitchFamily="50" charset="-128"/>
                <a:cs typeface="メイリオ" pitchFamily="50" charset="-128"/>
              </a:rPr>
              <a:t>万円でアウトドアのカジュアルウェア、パンツ、バックが</a:t>
            </a:r>
            <a:r>
              <a:rPr lang="en-US" altLang="ja-JP" sz="1050" dirty="0">
                <a:latin typeface="メイリオ" pitchFamily="50" charset="-128"/>
                <a:ea typeface="メイリオ" pitchFamily="50" charset="-128"/>
                <a:cs typeface="メイリオ" pitchFamily="50" charset="-128"/>
              </a:rPr>
              <a:t>3</a:t>
            </a:r>
            <a:r>
              <a:rPr lang="ja-JP" altLang="en-US" sz="1050" dirty="0">
                <a:latin typeface="メイリオ" pitchFamily="50" charset="-128"/>
                <a:ea typeface="メイリオ" pitchFamily="50" charset="-128"/>
                <a:cs typeface="メイリオ" pitchFamily="50" charset="-128"/>
              </a:rPr>
              <a:t>点買えるという販売手法です。</a:t>
            </a:r>
            <a:endParaRPr lang="en-US" altLang="ja-JP" sz="1050" dirty="0">
              <a:latin typeface="メイリオ" pitchFamily="50" charset="-128"/>
              <a:ea typeface="メイリオ" pitchFamily="50" charset="-128"/>
              <a:cs typeface="メイリオ" pitchFamily="50" charset="-128"/>
            </a:endParaRPr>
          </a:p>
        </p:txBody>
      </p:sp>
      <p:sp>
        <p:nvSpPr>
          <p:cNvPr id="4110" name="テキスト ボックス 20"/>
          <p:cNvSpPr txBox="1">
            <a:spLocks noChangeArrowheads="1"/>
          </p:cNvSpPr>
          <p:nvPr/>
        </p:nvSpPr>
        <p:spPr bwMode="auto">
          <a:xfrm>
            <a:off x="0" y="58738"/>
            <a:ext cx="4357688" cy="369887"/>
          </a:xfrm>
          <a:prstGeom prst="rect">
            <a:avLst/>
          </a:prstGeom>
          <a:noFill/>
          <a:ln w="9525">
            <a:noFill/>
            <a:miter lim="800000"/>
            <a:headEnd/>
            <a:tailEnd/>
          </a:ln>
        </p:spPr>
        <p:txBody>
          <a:bodyPr>
            <a:spAutoFit/>
          </a:bodyPr>
          <a:lstStyle/>
          <a:p>
            <a:r>
              <a:rPr lang="en-US" altLang="ja-JP" b="1" dirty="0">
                <a:solidFill>
                  <a:srgbClr val="000000"/>
                </a:solidFill>
                <a:latin typeface="メイリオ" pitchFamily="50" charset="-128"/>
                <a:ea typeface="メイリオ" pitchFamily="50" charset="-128"/>
                <a:cs typeface="メイリオ" pitchFamily="50" charset="-128"/>
              </a:rPr>
              <a:t>【</a:t>
            </a:r>
            <a:r>
              <a:rPr lang="ja-JP" altLang="en-US" b="1" dirty="0">
                <a:solidFill>
                  <a:srgbClr val="000000"/>
                </a:solidFill>
                <a:latin typeface="メイリオ" pitchFamily="50" charset="-128"/>
                <a:ea typeface="メイリオ" pitchFamily="50" charset="-128"/>
                <a:cs typeface="メイリオ" pitchFamily="50" charset="-128"/>
              </a:rPr>
              <a:t>割引きについて</a:t>
            </a:r>
            <a:r>
              <a:rPr lang="en-US" altLang="ja-JP" b="1" dirty="0">
                <a:solidFill>
                  <a:srgbClr val="000000"/>
                </a:solidFill>
                <a:latin typeface="メイリオ" pitchFamily="50" charset="-128"/>
                <a:ea typeface="メイリオ" pitchFamily="50" charset="-128"/>
                <a:cs typeface="メイリオ" pitchFamily="50" charset="-128"/>
              </a:rPr>
              <a:t>】</a:t>
            </a:r>
            <a:r>
              <a:rPr lang="ja-JP" altLang="en-US" sz="1400" dirty="0">
                <a:solidFill>
                  <a:srgbClr val="000000"/>
                </a:solidFill>
                <a:latin typeface="メイリオ" pitchFamily="50" charset="-128"/>
                <a:ea typeface="メイリオ" pitchFamily="50" charset="-128"/>
                <a:cs typeface="メイリオ" pitchFamily="50" charset="-128"/>
              </a:rPr>
              <a:t>－具体的な手法例－</a:t>
            </a:r>
          </a:p>
        </p:txBody>
      </p:sp>
      <p:sp>
        <p:nvSpPr>
          <p:cNvPr id="16" name="正方形/長方形 15"/>
          <p:cNvSpPr/>
          <p:nvPr/>
        </p:nvSpPr>
        <p:spPr>
          <a:xfrm flipV="1">
            <a:off x="0" y="6643688"/>
            <a:ext cx="9144000" cy="260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sp>
        <p:nvSpPr>
          <p:cNvPr id="4112" name="テキスト ボックス 3"/>
          <p:cNvSpPr txBox="1">
            <a:spLocks noChangeArrowheads="1"/>
          </p:cNvSpPr>
          <p:nvPr/>
        </p:nvSpPr>
        <p:spPr bwMode="auto">
          <a:xfrm>
            <a:off x="0" y="3416300"/>
            <a:ext cx="4214813" cy="369888"/>
          </a:xfrm>
          <a:prstGeom prst="rect">
            <a:avLst/>
          </a:prstGeom>
          <a:noFill/>
          <a:ln w="9525">
            <a:noFill/>
            <a:miter lim="800000"/>
            <a:headEnd/>
            <a:tailEnd/>
          </a:ln>
        </p:spPr>
        <p:txBody>
          <a:bodyPr>
            <a:spAutoFit/>
          </a:bodyPr>
          <a:lstStyle/>
          <a:p>
            <a:r>
              <a:rPr lang="en-US" altLang="ja-JP" b="1">
                <a:solidFill>
                  <a:srgbClr val="000000"/>
                </a:solidFill>
                <a:latin typeface="メイリオ" pitchFamily="50" charset="-128"/>
                <a:ea typeface="メイリオ" pitchFamily="50" charset="-128"/>
                <a:cs typeface="メイリオ" pitchFamily="50" charset="-128"/>
              </a:rPr>
              <a:t>【</a:t>
            </a:r>
            <a:r>
              <a:rPr lang="ja-JP" altLang="en-US" b="1">
                <a:solidFill>
                  <a:srgbClr val="000000"/>
                </a:solidFill>
                <a:latin typeface="メイリオ" pitchFamily="50" charset="-128"/>
                <a:ea typeface="メイリオ" pitchFamily="50" charset="-128"/>
                <a:cs typeface="メイリオ" pitchFamily="50" charset="-128"/>
              </a:rPr>
              <a:t>特典について</a:t>
            </a:r>
            <a:r>
              <a:rPr lang="en-US" altLang="ja-JP" b="1">
                <a:solidFill>
                  <a:srgbClr val="000000"/>
                </a:solidFill>
                <a:latin typeface="メイリオ" pitchFamily="50" charset="-128"/>
                <a:ea typeface="メイリオ" pitchFamily="50" charset="-128"/>
                <a:cs typeface="メイリオ" pitchFamily="50" charset="-128"/>
              </a:rPr>
              <a:t>】</a:t>
            </a:r>
            <a:r>
              <a:rPr lang="ja-JP" altLang="en-US" b="1">
                <a:solidFill>
                  <a:srgbClr val="000000"/>
                </a:solidFill>
                <a:latin typeface="メイリオ" pitchFamily="50" charset="-128"/>
                <a:ea typeface="メイリオ" pitchFamily="50" charset="-128"/>
                <a:cs typeface="メイリオ" pitchFamily="50" charset="-128"/>
              </a:rPr>
              <a:t> </a:t>
            </a:r>
            <a:r>
              <a:rPr lang="ja-JP" altLang="en-US" sz="1400">
                <a:solidFill>
                  <a:srgbClr val="000000"/>
                </a:solidFill>
                <a:latin typeface="メイリオ" pitchFamily="50" charset="-128"/>
                <a:ea typeface="メイリオ" pitchFamily="50" charset="-128"/>
                <a:cs typeface="メイリオ" pitchFamily="50" charset="-128"/>
              </a:rPr>
              <a:t>－具体的な手法例－</a:t>
            </a:r>
          </a:p>
        </p:txBody>
      </p:sp>
      <p:sp>
        <p:nvSpPr>
          <p:cNvPr id="21" name="テキスト ボックス 20"/>
          <p:cNvSpPr txBox="1"/>
          <p:nvPr/>
        </p:nvSpPr>
        <p:spPr>
          <a:xfrm>
            <a:off x="571500" y="4286250"/>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a:solidFill>
                  <a:schemeClr val="bg1"/>
                </a:solidFill>
                <a:latin typeface="メイリオ" pitchFamily="50" charset="-128"/>
                <a:ea typeface="メイリオ" pitchFamily="50" charset="-128"/>
                <a:cs typeface="メイリオ" pitchFamily="50" charset="-128"/>
              </a:rPr>
              <a:t>１２１．金券</a:t>
            </a:r>
          </a:p>
        </p:txBody>
      </p:sp>
      <p:sp>
        <p:nvSpPr>
          <p:cNvPr id="22" name="テキスト ボックス 6"/>
          <p:cNvSpPr txBox="1">
            <a:spLocks noChangeArrowheads="1"/>
          </p:cNvSpPr>
          <p:nvPr/>
        </p:nvSpPr>
        <p:spPr bwMode="auto">
          <a:xfrm>
            <a:off x="2571750" y="4071938"/>
            <a:ext cx="6357938" cy="900112"/>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特別割引優待券をオープンチラシに掲載（全商品に適応）するケース</a:t>
            </a:r>
            <a:r>
              <a:rPr lang="ja-JP" altLang="en-US" sz="1050" dirty="0" smtClean="0">
                <a:latin typeface="メイリオ" pitchFamily="50" charset="-128"/>
                <a:ea typeface="メイリオ" pitchFamily="50" charset="-128"/>
                <a:cs typeface="メイリオ" pitchFamily="50" charset="-128"/>
              </a:rPr>
              <a:t>・</a:t>
            </a:r>
            <a:r>
              <a:rPr lang="ja-JP" altLang="en-US" sz="1050" dirty="0" smtClean="0">
                <a:latin typeface="メイリオ" pitchFamily="50" charset="-128"/>
                <a:ea typeface="メイリオ" pitchFamily="50" charset="-128"/>
                <a:cs typeface="メイリオ" pitchFamily="50" charset="-128"/>
              </a:rPr>
              <a:t>・・・・</a:t>
            </a:r>
            <a:r>
              <a:rPr lang="ja-JP" altLang="en-US" sz="1050" dirty="0" smtClean="0">
                <a:latin typeface="メイリオ" pitchFamily="50" charset="-128"/>
                <a:ea typeface="メイリオ" pitchFamily="50" charset="-128"/>
                <a:cs typeface="メイリオ" pitchFamily="50" charset="-128"/>
              </a:rPr>
              <a:t>・</a:t>
            </a:r>
            <a:r>
              <a:rPr lang="ja-JP" altLang="en-US" sz="1050" dirty="0">
                <a:latin typeface="メイリオ" pitchFamily="50" charset="-128"/>
                <a:ea typeface="メイリオ" pitchFamily="50" charset="-128"/>
                <a:cs typeface="メイリオ" pitchFamily="50" charset="-128"/>
              </a:rPr>
              <a:t>・集客性</a:t>
            </a:r>
            <a:r>
              <a:rPr lang="en-US" altLang="ja-JP" sz="1050" dirty="0">
                <a:latin typeface="メイリオ" pitchFamily="50" charset="-128"/>
                <a:ea typeface="メイリオ" pitchFamily="50" charset="-128"/>
                <a:cs typeface="メイリオ" pitchFamily="50" charset="-128"/>
              </a:rPr>
              <a:t>UP</a:t>
            </a:r>
          </a:p>
          <a:p>
            <a:pPr>
              <a:defRPr/>
            </a:pPr>
            <a:r>
              <a:rPr lang="ja-JP" altLang="en-US" sz="1050" dirty="0">
                <a:latin typeface="メイリオ" pitchFamily="50" charset="-128"/>
                <a:ea typeface="メイリオ" pitchFamily="50" charset="-128"/>
                <a:cs typeface="メイリオ" pitchFamily="50" charset="-128"/>
              </a:rPr>
              <a:t>特別割引優待券を</a:t>
            </a:r>
            <a:r>
              <a:rPr lang="en-US" altLang="ja-JP" sz="1050" dirty="0">
                <a:latin typeface="メイリオ" pitchFamily="50" charset="-128"/>
                <a:ea typeface="メイリオ" pitchFamily="50" charset="-128"/>
                <a:cs typeface="メイリオ" pitchFamily="50" charset="-128"/>
              </a:rPr>
              <a:t>DM</a:t>
            </a:r>
            <a:r>
              <a:rPr lang="ja-JP" altLang="en-US" sz="1050" dirty="0">
                <a:latin typeface="メイリオ" pitchFamily="50" charset="-128"/>
                <a:ea typeface="メイリオ" pitchFamily="50" charset="-128"/>
                <a:cs typeface="メイリオ" pitchFamily="50" charset="-128"/>
              </a:rPr>
              <a:t>で郵送（商品を限定）するケース・・・・・・・・・・・・</a:t>
            </a:r>
            <a:r>
              <a:rPr lang="ja-JP" altLang="en-US" sz="1050" dirty="0" smtClean="0">
                <a:latin typeface="メイリオ" pitchFamily="50" charset="-128"/>
                <a:ea typeface="メイリオ" pitchFamily="50" charset="-128"/>
                <a:cs typeface="メイリオ" pitchFamily="50" charset="-128"/>
              </a:rPr>
              <a:t>・・集客性</a:t>
            </a:r>
            <a:r>
              <a:rPr lang="en-US" altLang="ja-JP" sz="1050" dirty="0">
                <a:latin typeface="メイリオ" pitchFamily="50" charset="-128"/>
                <a:ea typeface="メイリオ" pitchFamily="50" charset="-128"/>
                <a:cs typeface="メイリオ" pitchFamily="50" charset="-128"/>
              </a:rPr>
              <a:t>UP</a:t>
            </a:r>
          </a:p>
          <a:p>
            <a:pPr>
              <a:defRPr/>
            </a:pPr>
            <a:r>
              <a:rPr lang="ja-JP" altLang="en-US" sz="1050" dirty="0">
                <a:latin typeface="メイリオ" pitchFamily="50" charset="-128"/>
                <a:ea typeface="メイリオ" pitchFamily="50" charset="-128"/>
                <a:cs typeface="メイリオ" pitchFamily="50" charset="-128"/>
              </a:rPr>
              <a:t>特別割引優待券をお買い上げ時に渡し、次回使用時に効力を出すケース・・</a:t>
            </a:r>
            <a:r>
              <a:rPr lang="ja-JP" altLang="en-US" sz="1050" dirty="0" smtClean="0">
                <a:latin typeface="メイリオ" pitchFamily="50" charset="-128"/>
                <a:ea typeface="メイリオ" pitchFamily="50" charset="-128"/>
                <a:cs typeface="メイリオ" pitchFamily="50" charset="-128"/>
              </a:rPr>
              <a:t>・・・・リピート率</a:t>
            </a:r>
            <a:r>
              <a:rPr lang="en-US" altLang="ja-JP" sz="1050" dirty="0">
                <a:latin typeface="メイリオ" pitchFamily="50" charset="-128"/>
                <a:ea typeface="メイリオ" pitchFamily="50" charset="-128"/>
                <a:cs typeface="メイリオ" pitchFamily="50" charset="-128"/>
              </a:rPr>
              <a:t>UP</a:t>
            </a:r>
          </a:p>
          <a:p>
            <a:pPr>
              <a:defRPr/>
            </a:pPr>
            <a:r>
              <a:rPr lang="ja-JP" altLang="en-US" sz="1050" dirty="0">
                <a:latin typeface="メイリオ" pitchFamily="50" charset="-128"/>
                <a:ea typeface="メイリオ" pitchFamily="50" charset="-128"/>
                <a:cs typeface="メイリオ" pitchFamily="50" charset="-128"/>
              </a:rPr>
              <a:t>以上、大きく分けて３つのパターンがあります。チラシ掲載の場合には法律上、規制がありますが</a:t>
            </a:r>
            <a:r>
              <a:rPr lang="ja-JP" altLang="en-US" sz="1050" dirty="0" smtClean="0">
                <a:latin typeface="メイリオ" pitchFamily="50" charset="-128"/>
                <a:ea typeface="メイリオ" pitchFamily="50" charset="-128"/>
                <a:cs typeface="メイリオ" pitchFamily="50" charset="-128"/>
              </a:rPr>
              <a:t>、</a:t>
            </a:r>
            <a:endParaRPr lang="en-US" altLang="ja-JP" sz="1050" dirty="0" smtClean="0">
              <a:latin typeface="メイリオ" pitchFamily="50" charset="-128"/>
              <a:ea typeface="メイリオ" pitchFamily="50" charset="-128"/>
              <a:cs typeface="メイリオ" pitchFamily="50" charset="-128"/>
            </a:endParaRPr>
          </a:p>
          <a:p>
            <a:pPr>
              <a:defRPr/>
            </a:pPr>
            <a:r>
              <a:rPr lang="ja-JP" altLang="en-US" sz="1050" dirty="0" smtClean="0">
                <a:latin typeface="メイリオ" pitchFamily="50" charset="-128"/>
                <a:ea typeface="メイリオ" pitchFamily="50" charset="-128"/>
                <a:cs typeface="メイリオ" pitchFamily="50" charset="-128"/>
              </a:rPr>
              <a:t>その</a:t>
            </a:r>
            <a:r>
              <a:rPr lang="ja-JP" altLang="en-US" sz="1050" dirty="0">
                <a:latin typeface="メイリオ" pitchFamily="50" charset="-128"/>
                <a:ea typeface="メイリオ" pitchFamily="50" charset="-128"/>
                <a:cs typeface="メイリオ" pitchFamily="50" charset="-128"/>
              </a:rPr>
              <a:t>点を注意し展開すればお客様の名簿を獲得する手段としては効果的です。</a:t>
            </a:r>
          </a:p>
        </p:txBody>
      </p:sp>
      <p:sp>
        <p:nvSpPr>
          <p:cNvPr id="23" name="テキスト ボックス 22"/>
          <p:cNvSpPr txBox="1"/>
          <p:nvPr/>
        </p:nvSpPr>
        <p:spPr>
          <a:xfrm>
            <a:off x="571500" y="5087938"/>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a:solidFill>
                  <a:schemeClr val="bg1"/>
                </a:solidFill>
                <a:latin typeface="メイリオ" pitchFamily="50" charset="-128"/>
                <a:ea typeface="メイリオ" pitchFamily="50" charset="-128"/>
                <a:cs typeface="メイリオ" pitchFamily="50" charset="-128"/>
              </a:rPr>
              <a:t>１２２．クーポン</a:t>
            </a:r>
          </a:p>
        </p:txBody>
      </p:sp>
      <p:sp>
        <p:nvSpPr>
          <p:cNvPr id="24" name="テキスト ボックス 23"/>
          <p:cNvSpPr txBox="1"/>
          <p:nvPr/>
        </p:nvSpPr>
        <p:spPr>
          <a:xfrm>
            <a:off x="571500" y="5859463"/>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a:solidFill>
                  <a:schemeClr val="bg1"/>
                </a:solidFill>
                <a:latin typeface="メイリオ" pitchFamily="50" charset="-128"/>
                <a:ea typeface="メイリオ" pitchFamily="50" charset="-128"/>
                <a:cs typeface="メイリオ" pitchFamily="50" charset="-128"/>
              </a:rPr>
              <a:t>１２３．プレセール</a:t>
            </a:r>
          </a:p>
        </p:txBody>
      </p:sp>
      <p:sp>
        <p:nvSpPr>
          <p:cNvPr id="25" name="テキスト ボックス 9"/>
          <p:cNvSpPr txBox="1">
            <a:spLocks noChangeArrowheads="1"/>
          </p:cNvSpPr>
          <p:nvPr/>
        </p:nvSpPr>
        <p:spPr bwMode="auto">
          <a:xfrm>
            <a:off x="2571750" y="5072063"/>
            <a:ext cx="6357938" cy="577850"/>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ある特定の商品にのみ効力を発揮させる場合には、クーポン型広告が適しています。</a:t>
            </a:r>
            <a:endParaRPr lang="en-US" altLang="ja-JP" sz="1050" dirty="0">
              <a:latin typeface="メイリオ" pitchFamily="50" charset="-128"/>
              <a:ea typeface="メイリオ" pitchFamily="50" charset="-128"/>
              <a:cs typeface="メイリオ" pitchFamily="50" charset="-128"/>
            </a:endParaRPr>
          </a:p>
          <a:p>
            <a:pPr>
              <a:defRPr/>
            </a:pPr>
            <a:r>
              <a:rPr lang="ja-JP" altLang="en-US" sz="1050" dirty="0">
                <a:latin typeface="メイリオ" pitchFamily="50" charset="-128"/>
                <a:ea typeface="メイリオ" pitchFamily="50" charset="-128"/>
                <a:cs typeface="メイリオ" pitchFamily="50" charset="-128"/>
              </a:rPr>
              <a:t>最近では、チラシの全面をクーポン形式にするユニークな例もみられます。チラシをクーポン形式</a:t>
            </a:r>
            <a:r>
              <a:rPr lang="ja-JP" altLang="en-US" sz="1050" dirty="0" smtClean="0">
                <a:latin typeface="メイリオ" pitchFamily="50" charset="-128"/>
                <a:ea typeface="メイリオ" pitchFamily="50" charset="-128"/>
                <a:cs typeface="メイリオ" pitchFamily="50" charset="-128"/>
              </a:rPr>
              <a:t>に</a:t>
            </a:r>
            <a:endParaRPr lang="en-US" altLang="ja-JP" sz="1050" dirty="0" smtClean="0">
              <a:latin typeface="メイリオ" pitchFamily="50" charset="-128"/>
              <a:ea typeface="メイリオ" pitchFamily="50" charset="-128"/>
              <a:cs typeface="メイリオ" pitchFamily="50" charset="-128"/>
            </a:endParaRPr>
          </a:p>
          <a:p>
            <a:pPr>
              <a:defRPr/>
            </a:pPr>
            <a:r>
              <a:rPr lang="ja-JP" altLang="en-US" sz="1050" dirty="0" smtClean="0">
                <a:latin typeface="メイリオ" pitchFamily="50" charset="-128"/>
                <a:ea typeface="メイリオ" pitchFamily="50" charset="-128"/>
                <a:cs typeface="メイリオ" pitchFamily="50" charset="-128"/>
              </a:rPr>
              <a:t>する</a:t>
            </a:r>
            <a:r>
              <a:rPr lang="ja-JP" altLang="en-US" sz="1050" dirty="0">
                <a:latin typeface="メイリオ" pitchFamily="50" charset="-128"/>
                <a:ea typeface="メイリオ" pitchFamily="50" charset="-128"/>
                <a:cs typeface="メイリオ" pitchFamily="50" charset="-128"/>
              </a:rPr>
              <a:t>と商品に限定のイメージが出て、通常のディスカウントとは違う集客性が望めます。</a:t>
            </a:r>
          </a:p>
        </p:txBody>
      </p:sp>
      <p:sp>
        <p:nvSpPr>
          <p:cNvPr id="26" name="テキスト ボックス 10"/>
          <p:cNvSpPr txBox="1">
            <a:spLocks noChangeArrowheads="1"/>
          </p:cNvSpPr>
          <p:nvPr/>
        </p:nvSpPr>
        <p:spPr bwMode="auto">
          <a:xfrm>
            <a:off x="2571750" y="5792788"/>
            <a:ext cx="6357938" cy="414337"/>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バーゲン・セールの前に特定のお客様だけに告知し、セールの販売時間を限定して行う手法。</a:t>
            </a:r>
            <a:endParaRPr lang="en-US" altLang="ja-JP" sz="1050" dirty="0">
              <a:latin typeface="メイリオ" pitchFamily="50" charset="-128"/>
              <a:ea typeface="メイリオ" pitchFamily="50" charset="-128"/>
              <a:cs typeface="メイリオ" pitchFamily="50" charset="-128"/>
            </a:endParaRPr>
          </a:p>
          <a:p>
            <a:pPr>
              <a:defRPr/>
            </a:pPr>
            <a:r>
              <a:rPr lang="ja-JP" altLang="en-US" sz="1050" dirty="0">
                <a:latin typeface="メイリオ" pitchFamily="50" charset="-128"/>
                <a:ea typeface="メイリオ" pitchFamily="50" charset="-128"/>
                <a:cs typeface="メイリオ" pitchFamily="50" charset="-128"/>
              </a:rPr>
              <a:t>ホール・セールと違う点は、完全に会員の方のみの販売ではない点です。</a:t>
            </a:r>
            <a:endParaRPr lang="en-US" altLang="ja-JP" sz="1050" dirty="0">
              <a:latin typeface="メイリオ" pitchFamily="50" charset="-128"/>
              <a:ea typeface="メイリオ" pitchFamily="50" charset="-128"/>
              <a:cs typeface="メイリオ" pitchFamily="50" charset="-128"/>
            </a:endParaRPr>
          </a:p>
        </p:txBody>
      </p:sp>
      <p:cxnSp>
        <p:nvCxnSpPr>
          <p:cNvPr id="40" name="直線コネクタ 39"/>
          <p:cNvCxnSpPr/>
          <p:nvPr/>
        </p:nvCxnSpPr>
        <p:spPr>
          <a:xfrm rot="5400000">
            <a:off x="-571500" y="5214938"/>
            <a:ext cx="1571625" cy="0"/>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V="1">
            <a:off x="214313" y="6000750"/>
            <a:ext cx="357187" cy="4763"/>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54" name="グループ化 53"/>
          <p:cNvGrpSpPr/>
          <p:nvPr/>
        </p:nvGrpSpPr>
        <p:grpSpPr>
          <a:xfrm>
            <a:off x="214282" y="1000108"/>
            <a:ext cx="357190" cy="1928826"/>
            <a:chOff x="214282" y="1000108"/>
            <a:chExt cx="357190" cy="1928826"/>
          </a:xfrm>
          <a:solidFill>
            <a:schemeClr val="accent2">
              <a:lumMod val="75000"/>
            </a:schemeClr>
          </a:solidFill>
        </p:grpSpPr>
        <p:cxnSp>
          <p:nvCxnSpPr>
            <p:cNvPr id="34" name="直線コネクタ 33"/>
            <p:cNvCxnSpPr/>
            <p:nvPr/>
          </p:nvCxnSpPr>
          <p:spPr>
            <a:xfrm rot="5400000">
              <a:off x="-750124" y="1964527"/>
              <a:ext cx="1928813"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a:off x="214282" y="1000108"/>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214282" y="1357298"/>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214282" y="1928802"/>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214282" y="2428868"/>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214282" y="2928934"/>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5" name="グループ化 54"/>
          <p:cNvGrpSpPr/>
          <p:nvPr/>
        </p:nvGrpSpPr>
        <p:grpSpPr>
          <a:xfrm>
            <a:off x="214282" y="4429132"/>
            <a:ext cx="357190" cy="1571638"/>
            <a:chOff x="214282" y="1000108"/>
            <a:chExt cx="357190" cy="1571638"/>
          </a:xfrm>
          <a:solidFill>
            <a:schemeClr val="accent2">
              <a:lumMod val="75000"/>
            </a:schemeClr>
          </a:solidFill>
        </p:grpSpPr>
        <p:cxnSp>
          <p:nvCxnSpPr>
            <p:cNvPr id="56" name="直線コネクタ 55"/>
            <p:cNvCxnSpPr/>
            <p:nvPr/>
          </p:nvCxnSpPr>
          <p:spPr>
            <a:xfrm rot="5400000">
              <a:off x="-571530" y="1785933"/>
              <a:ext cx="1571626"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214282" y="1000108"/>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214282" y="1785926"/>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a:off x="214282" y="2571744"/>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pic>
        <p:nvPicPr>
          <p:cNvPr id="37" name="図 7" descr="インターロジックロゴ.jpg"/>
          <p:cNvPicPr>
            <a:picLocks noChangeAspect="1"/>
          </p:cNvPicPr>
          <p:nvPr/>
        </p:nvPicPr>
        <p:blipFill>
          <a:blip r:embed="rId3" cstate="print"/>
          <a:srcRect/>
          <a:stretch>
            <a:fillRect/>
          </a:stretch>
        </p:blipFill>
        <p:spPr bwMode="auto">
          <a:xfrm>
            <a:off x="7994650" y="6248400"/>
            <a:ext cx="1073150" cy="31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テキスト ボックス 6"/>
          <p:cNvSpPr txBox="1">
            <a:spLocks noChangeArrowheads="1"/>
          </p:cNvSpPr>
          <p:nvPr/>
        </p:nvSpPr>
        <p:spPr bwMode="auto">
          <a:xfrm>
            <a:off x="2643188" y="642938"/>
            <a:ext cx="6286500" cy="600075"/>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周年事業を始め何々の記念というテーマを設定し、告知していく手法。この手法のポイントは周年、記念などは年に一度なので、最も集客力のある時期に展開（年末年始を除く）する。商品ボリューム、商品コストには力をいれた企画にする必要があります。</a:t>
            </a:r>
          </a:p>
        </p:txBody>
      </p:sp>
      <p:sp>
        <p:nvSpPr>
          <p:cNvPr id="4104" name="テキスト ボックス 9"/>
          <p:cNvSpPr txBox="1">
            <a:spLocks noChangeArrowheads="1"/>
          </p:cNvSpPr>
          <p:nvPr/>
        </p:nvSpPr>
        <p:spPr bwMode="auto">
          <a:xfrm>
            <a:off x="2643188" y="1285875"/>
            <a:ext cx="6286500" cy="430213"/>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曜日限定や、日限定による定期セールを行い、恒例化による集客力を高める手法です。この手法の代表的な例としては、ダイエーの</a:t>
            </a:r>
            <a:r>
              <a:rPr lang="en-US" altLang="ja-JP" sz="1050" dirty="0">
                <a:latin typeface="メイリオ" pitchFamily="50" charset="-128"/>
                <a:ea typeface="メイリオ" pitchFamily="50" charset="-128"/>
                <a:cs typeface="メイリオ" pitchFamily="50" charset="-128"/>
              </a:rPr>
              <a:t>『</a:t>
            </a:r>
            <a:r>
              <a:rPr lang="ja-JP" altLang="en-US" sz="1050" dirty="0">
                <a:latin typeface="メイリオ" pitchFamily="50" charset="-128"/>
                <a:ea typeface="メイリオ" pitchFamily="50" charset="-128"/>
                <a:cs typeface="メイリオ" pitchFamily="50" charset="-128"/>
              </a:rPr>
              <a:t>一の市セール</a:t>
            </a:r>
            <a:r>
              <a:rPr lang="en-US" altLang="ja-JP" sz="1050" dirty="0">
                <a:latin typeface="メイリオ" pitchFamily="50" charset="-128"/>
                <a:ea typeface="メイリオ" pitchFamily="50" charset="-128"/>
                <a:cs typeface="メイリオ" pitchFamily="50" charset="-128"/>
              </a:rPr>
              <a:t>』</a:t>
            </a:r>
            <a:r>
              <a:rPr lang="ja-JP" altLang="en-US" sz="1050" dirty="0">
                <a:latin typeface="メイリオ" pitchFamily="50" charset="-128"/>
                <a:ea typeface="メイリオ" pitchFamily="50" charset="-128"/>
                <a:cs typeface="メイリオ" pitchFamily="50" charset="-128"/>
              </a:rPr>
              <a:t>などがあります。</a:t>
            </a:r>
          </a:p>
        </p:txBody>
      </p:sp>
      <p:sp>
        <p:nvSpPr>
          <p:cNvPr id="4105" name="テキスト ボックス 10"/>
          <p:cNvSpPr txBox="1">
            <a:spLocks noChangeArrowheads="1"/>
          </p:cNvSpPr>
          <p:nvPr/>
        </p:nvSpPr>
        <p:spPr bwMode="auto">
          <a:xfrm>
            <a:off x="2643188" y="1928813"/>
            <a:ext cx="6286500" cy="430212"/>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早朝バーゲン、ナイトバーゲンなどの通常のセール時間外での販売を行う手法です。この手法はかなりのイベント性が必要になるのでショーやプレミアムなどで企画の盛り上げが必要です。</a:t>
            </a:r>
            <a:endParaRPr lang="en-US" altLang="ja-JP" sz="1050" dirty="0">
              <a:latin typeface="メイリオ" pitchFamily="50" charset="-128"/>
              <a:ea typeface="メイリオ" pitchFamily="50" charset="-128"/>
              <a:cs typeface="メイリオ" pitchFamily="50" charset="-128"/>
            </a:endParaRPr>
          </a:p>
        </p:txBody>
      </p:sp>
      <p:sp>
        <p:nvSpPr>
          <p:cNvPr id="4107" name="テキスト ボックス 12"/>
          <p:cNvSpPr txBox="1">
            <a:spLocks noChangeArrowheads="1"/>
          </p:cNvSpPr>
          <p:nvPr/>
        </p:nvSpPr>
        <p:spPr bwMode="auto">
          <a:xfrm>
            <a:off x="2643188" y="2571750"/>
            <a:ext cx="6286500" cy="430213"/>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タイム・セールに代表される時間を限定した瞬間セール。最近ではかなり商品力・価格力のあるものでないと集客力が低いようです。</a:t>
            </a:r>
            <a:endParaRPr lang="en-US" altLang="ja-JP" sz="1050" dirty="0">
              <a:latin typeface="メイリオ" pitchFamily="50" charset="-128"/>
              <a:ea typeface="メイリオ" pitchFamily="50" charset="-128"/>
              <a:cs typeface="メイリオ" pitchFamily="50" charset="-128"/>
            </a:endParaRPr>
          </a:p>
        </p:txBody>
      </p:sp>
      <p:sp>
        <p:nvSpPr>
          <p:cNvPr id="5126" name="テキスト ボックス 13"/>
          <p:cNvSpPr txBox="1">
            <a:spLocks noChangeArrowheads="1"/>
          </p:cNvSpPr>
          <p:nvPr/>
        </p:nvSpPr>
        <p:spPr bwMode="auto">
          <a:xfrm>
            <a:off x="4429125" y="2357438"/>
            <a:ext cx="4357688" cy="261937"/>
          </a:xfrm>
          <a:prstGeom prst="rect">
            <a:avLst/>
          </a:prstGeom>
          <a:noFill/>
          <a:ln w="9525">
            <a:noFill/>
            <a:miter lim="800000"/>
            <a:headEnd/>
            <a:tailEnd/>
          </a:ln>
        </p:spPr>
        <p:txBody>
          <a:bodyPr>
            <a:spAutoFit/>
          </a:bodyPr>
          <a:lstStyle/>
          <a:p>
            <a:r>
              <a:rPr lang="ja-JP" altLang="en-US" sz="1100">
                <a:solidFill>
                  <a:srgbClr val="FF0000"/>
                </a:solidFill>
              </a:rPr>
              <a:t>オープンセールにからめたり週末バーゲンなどに効果的</a:t>
            </a:r>
            <a:endParaRPr lang="en-US" altLang="ja-JP" sz="1100">
              <a:solidFill>
                <a:srgbClr val="FF0000"/>
              </a:solidFill>
            </a:endParaRPr>
          </a:p>
        </p:txBody>
      </p:sp>
      <p:cxnSp>
        <p:nvCxnSpPr>
          <p:cNvPr id="16" name="直線矢印コネクタ 15"/>
          <p:cNvCxnSpPr/>
          <p:nvPr/>
        </p:nvCxnSpPr>
        <p:spPr>
          <a:xfrm>
            <a:off x="3929063" y="2357438"/>
            <a:ext cx="500062" cy="14287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正方形/長方形 16"/>
          <p:cNvSpPr/>
          <p:nvPr/>
        </p:nvSpPr>
        <p:spPr>
          <a:xfrm>
            <a:off x="0" y="0"/>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p>
        </p:txBody>
      </p:sp>
      <p:sp>
        <p:nvSpPr>
          <p:cNvPr id="5129" name="テキスト ボックス 20"/>
          <p:cNvSpPr txBox="1">
            <a:spLocks noChangeArrowheads="1"/>
          </p:cNvSpPr>
          <p:nvPr/>
        </p:nvSpPr>
        <p:spPr bwMode="auto">
          <a:xfrm>
            <a:off x="0" y="58738"/>
            <a:ext cx="4357688" cy="369887"/>
          </a:xfrm>
          <a:prstGeom prst="rect">
            <a:avLst/>
          </a:prstGeom>
          <a:noFill/>
          <a:ln w="9525">
            <a:noFill/>
            <a:miter lim="800000"/>
            <a:headEnd/>
            <a:tailEnd/>
          </a:ln>
        </p:spPr>
        <p:txBody>
          <a:bodyPr>
            <a:spAutoFit/>
          </a:bodyPr>
          <a:lstStyle/>
          <a:p>
            <a:r>
              <a:rPr lang="en-US" altLang="ja-JP" b="1">
                <a:solidFill>
                  <a:srgbClr val="000000"/>
                </a:solidFill>
                <a:latin typeface="メイリオ" pitchFamily="50" charset="-128"/>
                <a:ea typeface="メイリオ" pitchFamily="50" charset="-128"/>
                <a:cs typeface="メイリオ" pitchFamily="50" charset="-128"/>
              </a:rPr>
              <a:t>【</a:t>
            </a:r>
            <a:r>
              <a:rPr lang="ja-JP" altLang="en-US" b="1">
                <a:solidFill>
                  <a:srgbClr val="000000"/>
                </a:solidFill>
                <a:latin typeface="メイリオ" pitchFamily="50" charset="-128"/>
                <a:ea typeface="メイリオ" pitchFamily="50" charset="-128"/>
                <a:cs typeface="メイリオ" pitchFamily="50" charset="-128"/>
              </a:rPr>
              <a:t>時間について</a:t>
            </a:r>
            <a:r>
              <a:rPr lang="en-US" altLang="ja-JP" b="1">
                <a:solidFill>
                  <a:srgbClr val="000000"/>
                </a:solidFill>
                <a:latin typeface="メイリオ" pitchFamily="50" charset="-128"/>
                <a:ea typeface="メイリオ" pitchFamily="50" charset="-128"/>
                <a:cs typeface="メイリオ" pitchFamily="50" charset="-128"/>
              </a:rPr>
              <a:t>】</a:t>
            </a:r>
            <a:r>
              <a:rPr lang="ja-JP" altLang="en-US" sz="1400">
                <a:solidFill>
                  <a:srgbClr val="000000"/>
                </a:solidFill>
                <a:latin typeface="メイリオ" pitchFamily="50" charset="-128"/>
                <a:ea typeface="メイリオ" pitchFamily="50" charset="-128"/>
                <a:cs typeface="メイリオ" pitchFamily="50" charset="-128"/>
              </a:rPr>
              <a:t>－具体的な手法例－</a:t>
            </a:r>
          </a:p>
        </p:txBody>
      </p:sp>
      <p:sp>
        <p:nvSpPr>
          <p:cNvPr id="20" name="テキスト ボックス 19"/>
          <p:cNvSpPr txBox="1"/>
          <p:nvPr/>
        </p:nvSpPr>
        <p:spPr>
          <a:xfrm>
            <a:off x="571500" y="785813"/>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１３１．アニバーサリー</a:t>
            </a:r>
          </a:p>
        </p:txBody>
      </p:sp>
      <p:sp>
        <p:nvSpPr>
          <p:cNvPr id="21" name="テキスト ボックス 20"/>
          <p:cNvSpPr txBox="1"/>
          <p:nvPr/>
        </p:nvSpPr>
        <p:spPr>
          <a:xfrm>
            <a:off x="571500" y="1357313"/>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１３２．固定型</a:t>
            </a:r>
          </a:p>
        </p:txBody>
      </p:sp>
      <p:sp>
        <p:nvSpPr>
          <p:cNvPr id="22" name="テキスト ボックス 21"/>
          <p:cNvSpPr txBox="1"/>
          <p:nvPr/>
        </p:nvSpPr>
        <p:spPr>
          <a:xfrm>
            <a:off x="571500" y="2000250"/>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１３３．時間変則</a:t>
            </a:r>
          </a:p>
        </p:txBody>
      </p:sp>
      <p:sp>
        <p:nvSpPr>
          <p:cNvPr id="23" name="テキスト ボックス 22"/>
          <p:cNvSpPr txBox="1"/>
          <p:nvPr/>
        </p:nvSpPr>
        <p:spPr>
          <a:xfrm>
            <a:off x="571500" y="2714625"/>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１３４．特定時間</a:t>
            </a:r>
          </a:p>
        </p:txBody>
      </p:sp>
      <p:sp>
        <p:nvSpPr>
          <p:cNvPr id="24" name="正方形/長方形 23"/>
          <p:cNvSpPr/>
          <p:nvPr/>
        </p:nvSpPr>
        <p:spPr>
          <a:xfrm>
            <a:off x="0" y="3214688"/>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p>
        </p:txBody>
      </p:sp>
      <p:sp>
        <p:nvSpPr>
          <p:cNvPr id="5135" name="テキスト ボックス 20"/>
          <p:cNvSpPr txBox="1">
            <a:spLocks noChangeArrowheads="1"/>
          </p:cNvSpPr>
          <p:nvPr/>
        </p:nvSpPr>
        <p:spPr bwMode="auto">
          <a:xfrm>
            <a:off x="0" y="3273425"/>
            <a:ext cx="4357688" cy="369888"/>
          </a:xfrm>
          <a:prstGeom prst="rect">
            <a:avLst/>
          </a:prstGeom>
          <a:noFill/>
          <a:ln w="9525">
            <a:noFill/>
            <a:miter lim="800000"/>
            <a:headEnd/>
            <a:tailEnd/>
          </a:ln>
        </p:spPr>
        <p:txBody>
          <a:bodyPr>
            <a:spAutoFit/>
          </a:bodyPr>
          <a:lstStyle/>
          <a:p>
            <a:r>
              <a:rPr lang="en-US" altLang="ja-JP" b="1" dirty="0">
                <a:solidFill>
                  <a:srgbClr val="000000"/>
                </a:solidFill>
                <a:latin typeface="メイリオ" pitchFamily="50" charset="-128"/>
                <a:ea typeface="メイリオ" pitchFamily="50" charset="-128"/>
                <a:cs typeface="メイリオ" pitchFamily="50" charset="-128"/>
              </a:rPr>
              <a:t>【</a:t>
            </a:r>
            <a:r>
              <a:rPr lang="ja-JP" altLang="en-US" b="1" dirty="0">
                <a:solidFill>
                  <a:srgbClr val="000000"/>
                </a:solidFill>
                <a:latin typeface="メイリオ" pitchFamily="50" charset="-128"/>
                <a:ea typeface="メイリオ" pitchFamily="50" charset="-128"/>
                <a:cs typeface="メイリオ" pitchFamily="50" charset="-128"/>
              </a:rPr>
              <a:t>目玉について</a:t>
            </a:r>
            <a:r>
              <a:rPr lang="en-US" altLang="ja-JP" b="1" dirty="0">
                <a:solidFill>
                  <a:srgbClr val="000000"/>
                </a:solidFill>
                <a:latin typeface="メイリオ" pitchFamily="50" charset="-128"/>
                <a:ea typeface="メイリオ" pitchFamily="50" charset="-128"/>
                <a:cs typeface="メイリオ" pitchFamily="50" charset="-128"/>
              </a:rPr>
              <a:t>】</a:t>
            </a:r>
            <a:r>
              <a:rPr lang="ja-JP" altLang="en-US" sz="1400" dirty="0">
                <a:solidFill>
                  <a:srgbClr val="000000"/>
                </a:solidFill>
                <a:latin typeface="メイリオ" pitchFamily="50" charset="-128"/>
                <a:ea typeface="メイリオ" pitchFamily="50" charset="-128"/>
                <a:cs typeface="メイリオ" pitchFamily="50" charset="-128"/>
              </a:rPr>
              <a:t>－具体的な手法例－</a:t>
            </a:r>
          </a:p>
        </p:txBody>
      </p:sp>
      <p:sp>
        <p:nvSpPr>
          <p:cNvPr id="27" name="テキスト ボックス 6"/>
          <p:cNvSpPr txBox="1">
            <a:spLocks noChangeArrowheads="1"/>
          </p:cNvSpPr>
          <p:nvPr/>
        </p:nvSpPr>
        <p:spPr bwMode="auto">
          <a:xfrm>
            <a:off x="2643188" y="3857625"/>
            <a:ext cx="6357937" cy="600075"/>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業種・アイテム・ターゲットを問わず、最も多い集客企画がこの日替り販売プランです。現在はどこでもやっているという点からかなりのディスカウント率や売れ筋商品を設定しないと効果がでません。しかし総売上をねらう場合は、上記の要素は必ず必要となります。</a:t>
            </a:r>
          </a:p>
        </p:txBody>
      </p:sp>
      <p:sp>
        <p:nvSpPr>
          <p:cNvPr id="30" name="テキスト ボックス 9"/>
          <p:cNvSpPr txBox="1">
            <a:spLocks noChangeArrowheads="1"/>
          </p:cNvSpPr>
          <p:nvPr/>
        </p:nvSpPr>
        <p:spPr bwMode="auto">
          <a:xfrm>
            <a:off x="2643188" y="5357813"/>
            <a:ext cx="6357937" cy="430212"/>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浸透度を高めるために定番化させる意味で毎月目玉商品を設定します。目玉商品はやはり上記の要素を満たす必要があります。</a:t>
            </a:r>
            <a:endParaRPr lang="en-US" altLang="ja-JP" sz="1050" dirty="0">
              <a:latin typeface="メイリオ" pitchFamily="50" charset="-128"/>
              <a:ea typeface="メイリオ" pitchFamily="50" charset="-128"/>
              <a:cs typeface="メイリオ" pitchFamily="50" charset="-128"/>
            </a:endParaRPr>
          </a:p>
        </p:txBody>
      </p:sp>
      <p:sp>
        <p:nvSpPr>
          <p:cNvPr id="31" name="テキスト ボックス 10"/>
          <p:cNvSpPr txBox="1">
            <a:spLocks noChangeArrowheads="1"/>
          </p:cNvSpPr>
          <p:nvPr/>
        </p:nvSpPr>
        <p:spPr bwMode="auto">
          <a:xfrm>
            <a:off x="2643188" y="6000750"/>
            <a:ext cx="6357937" cy="430213"/>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ワゴン</a:t>
            </a:r>
            <a:r>
              <a:rPr lang="en-US" altLang="ja-JP" sz="1050" dirty="0">
                <a:latin typeface="メイリオ" pitchFamily="50" charset="-128"/>
                <a:ea typeface="メイリオ" pitchFamily="50" charset="-128"/>
                <a:cs typeface="メイリオ" pitchFamily="50" charset="-128"/>
              </a:rPr>
              <a:t>sale</a:t>
            </a:r>
            <a:r>
              <a:rPr lang="ja-JP" altLang="en-US" sz="1050" dirty="0">
                <a:latin typeface="メイリオ" pitchFamily="50" charset="-128"/>
                <a:ea typeface="メイリオ" pitchFamily="50" charset="-128"/>
                <a:cs typeface="メイリオ" pitchFamily="50" charset="-128"/>
              </a:rPr>
              <a:t>や店舗の一部の売り場をディスカウントコーナーとして設置する対策です。逆に好感度トレンド商品を</a:t>
            </a:r>
            <a:r>
              <a:rPr lang="en-US" altLang="ja-JP" sz="1050" dirty="0">
                <a:latin typeface="メイリオ" pitchFamily="50" charset="-128"/>
                <a:ea typeface="メイリオ" pitchFamily="50" charset="-128"/>
                <a:cs typeface="メイリオ" pitchFamily="50" charset="-128"/>
              </a:rPr>
              <a:t>1</a:t>
            </a:r>
            <a:r>
              <a:rPr lang="ja-JP" altLang="en-US" sz="1050" dirty="0">
                <a:latin typeface="メイリオ" pitchFamily="50" charset="-128"/>
                <a:ea typeface="メイリオ" pitchFamily="50" charset="-128"/>
                <a:cs typeface="メイリオ" pitchFamily="50" charset="-128"/>
              </a:rPr>
              <a:t>ブース設定することも効果的です。→</a:t>
            </a:r>
            <a:r>
              <a:rPr lang="en-US" altLang="ja-JP" sz="1050" dirty="0">
                <a:latin typeface="メイリオ" pitchFamily="50" charset="-128"/>
                <a:ea typeface="メイリオ" pitchFamily="50" charset="-128"/>
                <a:cs typeface="メイリオ" pitchFamily="50" charset="-128"/>
              </a:rPr>
              <a:t>Shop in shop</a:t>
            </a:r>
            <a:r>
              <a:rPr lang="ja-JP" altLang="en-US" sz="1050" dirty="0">
                <a:latin typeface="メイリオ" pitchFamily="50" charset="-128"/>
                <a:ea typeface="メイリオ" pitchFamily="50" charset="-128"/>
                <a:cs typeface="メイリオ" pitchFamily="50" charset="-128"/>
              </a:rPr>
              <a:t>化へ</a:t>
            </a:r>
            <a:endParaRPr lang="en-US" altLang="ja-JP" sz="1050" dirty="0">
              <a:latin typeface="メイリオ" pitchFamily="50" charset="-128"/>
              <a:ea typeface="メイリオ" pitchFamily="50" charset="-128"/>
              <a:cs typeface="メイリオ" pitchFamily="50" charset="-128"/>
            </a:endParaRPr>
          </a:p>
        </p:txBody>
      </p:sp>
      <p:sp>
        <p:nvSpPr>
          <p:cNvPr id="32" name="テキスト ボックス 14"/>
          <p:cNvSpPr txBox="1">
            <a:spLocks noChangeArrowheads="1"/>
          </p:cNvSpPr>
          <p:nvPr/>
        </p:nvSpPr>
        <p:spPr bwMode="auto">
          <a:xfrm>
            <a:off x="2786050" y="4738698"/>
            <a:ext cx="928687" cy="261938"/>
          </a:xfrm>
          <a:prstGeom prst="rect">
            <a:avLst/>
          </a:prstGeom>
          <a:solidFill>
            <a:srgbClr val="FFC000"/>
          </a:solidFill>
          <a:ln w="9525">
            <a:solidFill>
              <a:srgbClr val="FFC000"/>
            </a:solidFill>
            <a:miter lim="800000"/>
            <a:headEnd/>
            <a:tailEnd/>
          </a:ln>
        </p:spPr>
        <p:txBody>
          <a:bodyPr>
            <a:spAutoFit/>
          </a:bodyPr>
          <a:lstStyle/>
          <a:p>
            <a:pPr algn="ctr">
              <a:defRPr/>
            </a:pPr>
            <a:r>
              <a:rPr lang="ja-JP" altLang="en-US" sz="1050" b="1" dirty="0">
                <a:latin typeface="メイリオ" pitchFamily="50" charset="-128"/>
                <a:ea typeface="メイリオ" pitchFamily="50" charset="-128"/>
                <a:cs typeface="メイリオ" pitchFamily="50" charset="-128"/>
              </a:rPr>
              <a:t>目玉商品</a:t>
            </a:r>
          </a:p>
        </p:txBody>
      </p:sp>
      <p:sp>
        <p:nvSpPr>
          <p:cNvPr id="33" name="テキスト ボックス 16"/>
          <p:cNvSpPr txBox="1">
            <a:spLocks noChangeArrowheads="1"/>
          </p:cNvSpPr>
          <p:nvPr/>
        </p:nvSpPr>
        <p:spPr bwMode="auto">
          <a:xfrm>
            <a:off x="4214810" y="4470780"/>
            <a:ext cx="3857625" cy="815608"/>
          </a:xfrm>
          <a:prstGeom prst="rect">
            <a:avLst/>
          </a:prstGeom>
          <a:noFill/>
          <a:ln w="9525">
            <a:noFill/>
            <a:miter lim="800000"/>
            <a:headEnd/>
            <a:tailEnd/>
          </a:ln>
        </p:spPr>
        <p:txBody>
          <a:bodyPr>
            <a:spAutoFit/>
          </a:bodyPr>
          <a:lstStyle/>
          <a:p>
            <a:pPr>
              <a:defRPr/>
            </a:pPr>
            <a:r>
              <a:rPr lang="ja-JP" altLang="en-US" sz="900" dirty="0">
                <a:latin typeface="メイリオ" pitchFamily="50" charset="-128"/>
                <a:ea typeface="メイリオ" pitchFamily="50" charset="-128"/>
                <a:cs typeface="メイリオ" pitchFamily="50" charset="-128"/>
              </a:rPr>
              <a:t>売れ筋である。</a:t>
            </a:r>
            <a:endParaRPr lang="en-US" altLang="ja-JP" sz="900" dirty="0">
              <a:latin typeface="メイリオ" pitchFamily="50" charset="-128"/>
              <a:ea typeface="メイリオ" pitchFamily="50" charset="-128"/>
              <a:cs typeface="メイリオ" pitchFamily="50" charset="-128"/>
            </a:endParaRPr>
          </a:p>
          <a:p>
            <a:pPr>
              <a:defRPr/>
            </a:pPr>
            <a:endParaRPr lang="en-US" altLang="ja-JP" sz="1000" dirty="0">
              <a:latin typeface="Arial" charset="0"/>
              <a:ea typeface="ＭＳ Ｐゴシック" charset="-128"/>
            </a:endParaRPr>
          </a:p>
          <a:p>
            <a:pPr>
              <a:defRPr/>
            </a:pPr>
            <a:r>
              <a:rPr lang="ja-JP" altLang="en-US" sz="900" dirty="0">
                <a:latin typeface="メイリオ" pitchFamily="50" charset="-128"/>
                <a:ea typeface="メイリオ" pitchFamily="50" charset="-128"/>
                <a:cs typeface="メイリオ" pitchFamily="50" charset="-128"/>
              </a:rPr>
              <a:t>紙面記載のどの商品よりもマークダウン率を設定する。</a:t>
            </a:r>
            <a:endParaRPr lang="en-US" altLang="ja-JP" sz="900" dirty="0">
              <a:latin typeface="メイリオ" pitchFamily="50" charset="-128"/>
              <a:ea typeface="メイリオ" pitchFamily="50" charset="-128"/>
              <a:cs typeface="メイリオ" pitchFamily="50" charset="-128"/>
            </a:endParaRPr>
          </a:p>
          <a:p>
            <a:pPr>
              <a:defRPr/>
            </a:pPr>
            <a:endParaRPr lang="en-US" altLang="ja-JP" sz="1000" dirty="0">
              <a:latin typeface="Arial" charset="0"/>
              <a:ea typeface="ＭＳ Ｐゴシック" charset="-128"/>
            </a:endParaRPr>
          </a:p>
          <a:p>
            <a:pPr>
              <a:defRPr/>
            </a:pPr>
            <a:r>
              <a:rPr lang="ja-JP" altLang="en-US" sz="900" dirty="0">
                <a:latin typeface="メイリオ" pitchFamily="50" charset="-128"/>
                <a:ea typeface="メイリオ" pitchFamily="50" charset="-128"/>
                <a:cs typeface="メイリオ" pitchFamily="50" charset="-128"/>
              </a:rPr>
              <a:t>少なからず多からずの限定数。</a:t>
            </a:r>
          </a:p>
        </p:txBody>
      </p:sp>
      <p:sp>
        <p:nvSpPr>
          <p:cNvPr id="37" name="テキスト ボックス 36"/>
          <p:cNvSpPr txBox="1"/>
          <p:nvPr/>
        </p:nvSpPr>
        <p:spPr>
          <a:xfrm>
            <a:off x="571500" y="3929063"/>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１４１．日替り</a:t>
            </a:r>
          </a:p>
        </p:txBody>
      </p:sp>
      <p:sp>
        <p:nvSpPr>
          <p:cNvPr id="38" name="テキスト ボックス 37"/>
          <p:cNvSpPr txBox="1"/>
          <p:nvPr/>
        </p:nvSpPr>
        <p:spPr>
          <a:xfrm>
            <a:off x="571500" y="5357813"/>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１４２．今日の一押</a:t>
            </a:r>
          </a:p>
        </p:txBody>
      </p:sp>
      <p:sp>
        <p:nvSpPr>
          <p:cNvPr id="39" name="テキスト ボックス 38"/>
          <p:cNvSpPr txBox="1"/>
          <p:nvPr/>
        </p:nvSpPr>
        <p:spPr>
          <a:xfrm>
            <a:off x="571500" y="6000750"/>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１４３．コーナー</a:t>
            </a:r>
          </a:p>
        </p:txBody>
      </p:sp>
      <p:sp>
        <p:nvSpPr>
          <p:cNvPr id="41" name="正方形/長方形 40"/>
          <p:cNvSpPr/>
          <p:nvPr/>
        </p:nvSpPr>
        <p:spPr>
          <a:xfrm flipV="1">
            <a:off x="0" y="6643688"/>
            <a:ext cx="9144000" cy="260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grpSp>
        <p:nvGrpSpPr>
          <p:cNvPr id="40" name="グループ化 39"/>
          <p:cNvGrpSpPr/>
          <p:nvPr/>
        </p:nvGrpSpPr>
        <p:grpSpPr>
          <a:xfrm>
            <a:off x="214282" y="4071942"/>
            <a:ext cx="357190" cy="2071702"/>
            <a:chOff x="214282" y="1000108"/>
            <a:chExt cx="357190" cy="1571638"/>
          </a:xfrm>
          <a:solidFill>
            <a:schemeClr val="accent2">
              <a:lumMod val="75000"/>
            </a:schemeClr>
          </a:solidFill>
        </p:grpSpPr>
        <p:cxnSp>
          <p:nvCxnSpPr>
            <p:cNvPr id="51" name="直線コネクタ 50"/>
            <p:cNvCxnSpPr/>
            <p:nvPr/>
          </p:nvCxnSpPr>
          <p:spPr>
            <a:xfrm rot="5400000">
              <a:off x="-571530" y="1785933"/>
              <a:ext cx="1571626"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214282" y="1000108"/>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214282" y="2083996"/>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214282" y="2571744"/>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5" name="グループ化 54"/>
          <p:cNvGrpSpPr/>
          <p:nvPr/>
        </p:nvGrpSpPr>
        <p:grpSpPr>
          <a:xfrm>
            <a:off x="214282" y="923903"/>
            <a:ext cx="357190" cy="1928828"/>
            <a:chOff x="214282" y="1000108"/>
            <a:chExt cx="357190" cy="1928828"/>
          </a:xfrm>
          <a:solidFill>
            <a:schemeClr val="accent2">
              <a:lumMod val="75000"/>
            </a:schemeClr>
          </a:solidFill>
        </p:grpSpPr>
        <p:cxnSp>
          <p:nvCxnSpPr>
            <p:cNvPr id="56" name="直線コネクタ 55"/>
            <p:cNvCxnSpPr/>
            <p:nvPr/>
          </p:nvCxnSpPr>
          <p:spPr>
            <a:xfrm rot="5400000">
              <a:off x="-750125" y="1964528"/>
              <a:ext cx="1928816"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214282" y="1000108"/>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214282" y="1571614"/>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214282" y="2214556"/>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60" name="直線コネクタ 59"/>
          <p:cNvCxnSpPr/>
          <p:nvPr/>
        </p:nvCxnSpPr>
        <p:spPr>
          <a:xfrm>
            <a:off x="214282" y="2857496"/>
            <a:ext cx="357190"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rot="5400000">
            <a:off x="1321571" y="4536289"/>
            <a:ext cx="642942"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1643042" y="4857760"/>
            <a:ext cx="1143008"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75" name="グループ化 74"/>
          <p:cNvGrpSpPr/>
          <p:nvPr/>
        </p:nvGrpSpPr>
        <p:grpSpPr>
          <a:xfrm>
            <a:off x="3714744" y="4572008"/>
            <a:ext cx="571504" cy="571504"/>
            <a:chOff x="3714744" y="4572008"/>
            <a:chExt cx="571504" cy="571504"/>
          </a:xfrm>
        </p:grpSpPr>
        <p:cxnSp>
          <p:nvCxnSpPr>
            <p:cNvPr id="67" name="直線コネクタ 66"/>
            <p:cNvCxnSpPr/>
            <p:nvPr/>
          </p:nvCxnSpPr>
          <p:spPr>
            <a:xfrm>
              <a:off x="3714744" y="4857760"/>
              <a:ext cx="571504"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rot="5400000">
              <a:off x="3643306" y="4857760"/>
              <a:ext cx="571504"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a:off x="3929058" y="4572008"/>
              <a:ext cx="357190"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3929058" y="5143512"/>
              <a:ext cx="357190"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pic>
        <p:nvPicPr>
          <p:cNvPr id="43" name="図 7" descr="インターロジックロゴ.jpg"/>
          <p:cNvPicPr>
            <a:picLocks noChangeAspect="1"/>
          </p:cNvPicPr>
          <p:nvPr/>
        </p:nvPicPr>
        <p:blipFill>
          <a:blip r:embed="rId2" cstate="print"/>
          <a:srcRect/>
          <a:stretch>
            <a:fillRect/>
          </a:stretch>
        </p:blipFill>
        <p:spPr bwMode="auto">
          <a:xfrm>
            <a:off x="7994650" y="6248400"/>
            <a:ext cx="1073150" cy="31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テキスト ボックス 6"/>
          <p:cNvSpPr txBox="1">
            <a:spLocks noChangeArrowheads="1"/>
          </p:cNvSpPr>
          <p:nvPr/>
        </p:nvSpPr>
        <p:spPr bwMode="auto">
          <a:xfrm>
            <a:off x="2571751" y="428604"/>
            <a:ext cx="6357968" cy="577081"/>
          </a:xfrm>
          <a:prstGeom prst="rect">
            <a:avLst/>
          </a:prstGeom>
          <a:noFill/>
          <a:ln w="9525">
            <a:noFill/>
            <a:miter lim="800000"/>
            <a:headEnd/>
            <a:tailEnd/>
          </a:ln>
        </p:spPr>
        <p:txBody>
          <a:bodyPr wrap="square">
            <a:spAutoFit/>
          </a:bodyPr>
          <a:lstStyle/>
          <a:p>
            <a:pPr>
              <a:defRPr/>
            </a:pPr>
            <a:r>
              <a:rPr lang="ja-JP" altLang="en-US" sz="1050" dirty="0">
                <a:latin typeface="メイリオ" pitchFamily="50" charset="-128"/>
                <a:ea typeface="メイリオ" pitchFamily="50" charset="-128"/>
                <a:cs typeface="メイリオ" pitchFamily="50" charset="-128"/>
              </a:rPr>
              <a:t>言葉のとおり新商品を告知の中心においた</a:t>
            </a:r>
            <a:r>
              <a:rPr lang="en-US" altLang="ja-JP" sz="1050" dirty="0">
                <a:latin typeface="メイリオ" pitchFamily="50" charset="-128"/>
                <a:ea typeface="メイリオ" pitchFamily="50" charset="-128"/>
                <a:cs typeface="メイリオ" pitchFamily="50" charset="-128"/>
              </a:rPr>
              <a:t>PR</a:t>
            </a:r>
            <a:r>
              <a:rPr lang="ja-JP" altLang="en-US" sz="1050" dirty="0">
                <a:latin typeface="メイリオ" pitchFamily="50" charset="-128"/>
                <a:ea typeface="メイリオ" pitchFamily="50" charset="-128"/>
                <a:cs typeface="メイリオ" pitchFamily="50" charset="-128"/>
              </a:rPr>
              <a:t>プランです。この時必要になるのが新しいわけですから、何が新しいのか、これまでと何が違うのかを消費者にできるだけわかりやすく告知することが不可欠となります</a:t>
            </a:r>
            <a:r>
              <a:rPr lang="ja-JP" altLang="en-US" sz="1050" dirty="0" smtClean="0">
                <a:latin typeface="メイリオ" pitchFamily="50" charset="-128"/>
                <a:ea typeface="メイリオ" pitchFamily="50" charset="-128"/>
                <a:cs typeface="メイリオ" pitchFamily="50" charset="-128"/>
              </a:rPr>
              <a:t>。方法</a:t>
            </a:r>
            <a:r>
              <a:rPr lang="ja-JP" altLang="en-US" sz="1050" dirty="0">
                <a:latin typeface="メイリオ" pitchFamily="50" charset="-128"/>
                <a:ea typeface="メイリオ" pitchFamily="50" charset="-128"/>
                <a:cs typeface="メイリオ" pitchFamily="50" charset="-128"/>
              </a:rPr>
              <a:t>と</a:t>
            </a:r>
            <a:r>
              <a:rPr lang="ja-JP" altLang="en-US" sz="1050" dirty="0" smtClean="0">
                <a:latin typeface="メイリオ" pitchFamily="50" charset="-128"/>
                <a:ea typeface="メイリオ" pitchFamily="50" charset="-128"/>
                <a:cs typeface="メイリオ" pitchFamily="50" charset="-128"/>
              </a:rPr>
              <a:t>して</a:t>
            </a:r>
            <a:r>
              <a:rPr lang="ja-JP" altLang="en-US" sz="1050" dirty="0" smtClean="0">
                <a:latin typeface="メイリオ" pitchFamily="50" charset="-128"/>
                <a:ea typeface="メイリオ" pitchFamily="50" charset="-128"/>
                <a:cs typeface="メイリオ" pitchFamily="50" charset="-128"/>
              </a:rPr>
              <a:t>、</a:t>
            </a:r>
            <a:r>
              <a:rPr lang="ja-JP" altLang="en-US" sz="1050" dirty="0" smtClean="0">
                <a:latin typeface="メイリオ" pitchFamily="50" charset="-128"/>
                <a:ea typeface="メイリオ" pitchFamily="50" charset="-128"/>
                <a:cs typeface="メイリオ" pitchFamily="50" charset="-128"/>
              </a:rPr>
              <a:t>スペック</a:t>
            </a:r>
            <a:r>
              <a:rPr lang="ja-JP" altLang="en-US" sz="1050" dirty="0">
                <a:latin typeface="メイリオ" pitchFamily="50" charset="-128"/>
                <a:ea typeface="メイリオ" pitchFamily="50" charset="-128"/>
                <a:cs typeface="メイリオ" pitchFamily="50" charset="-128"/>
              </a:rPr>
              <a:t>（細部仕様）を抜き出して</a:t>
            </a:r>
            <a:r>
              <a:rPr lang="en-US" altLang="ja-JP" sz="1050" dirty="0" smtClean="0">
                <a:latin typeface="メイリオ" pitchFamily="50" charset="-128"/>
                <a:ea typeface="メイリオ" pitchFamily="50" charset="-128"/>
                <a:cs typeface="メイリオ" pitchFamily="50" charset="-128"/>
              </a:rPr>
              <a:t>PR</a:t>
            </a:r>
            <a:r>
              <a:rPr lang="ja-JP" altLang="en-US" sz="1050" dirty="0" smtClean="0">
                <a:latin typeface="メイリオ" pitchFamily="50" charset="-128"/>
                <a:ea typeface="メイリオ" pitchFamily="50" charset="-128"/>
                <a:cs typeface="メイリオ" pitchFamily="50" charset="-128"/>
              </a:rPr>
              <a:t>・</a:t>
            </a:r>
            <a:r>
              <a:rPr lang="ja-JP" altLang="en-US" sz="1050" dirty="0" smtClean="0">
                <a:latin typeface="メイリオ" pitchFamily="50" charset="-128"/>
                <a:ea typeface="メイリオ" pitchFamily="50" charset="-128"/>
                <a:cs typeface="メイリオ" pitchFamily="50" charset="-128"/>
              </a:rPr>
              <a:t>比較</a:t>
            </a:r>
            <a:r>
              <a:rPr lang="ja-JP" altLang="en-US" sz="1050" dirty="0">
                <a:latin typeface="メイリオ" pitchFamily="50" charset="-128"/>
                <a:ea typeface="メイリオ" pitchFamily="50" charset="-128"/>
                <a:cs typeface="メイリオ" pitchFamily="50" charset="-128"/>
              </a:rPr>
              <a:t>するなどの手法が考えられます。</a:t>
            </a:r>
          </a:p>
        </p:txBody>
      </p:sp>
      <p:sp>
        <p:nvSpPr>
          <p:cNvPr id="6151" name="テキスト ボックス 9"/>
          <p:cNvSpPr txBox="1">
            <a:spLocks noChangeArrowheads="1"/>
          </p:cNvSpPr>
          <p:nvPr/>
        </p:nvSpPr>
        <p:spPr bwMode="auto">
          <a:xfrm>
            <a:off x="2571750" y="1136638"/>
            <a:ext cx="6429375" cy="577850"/>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酒造メーカーなどがよく使用する「今年の一番○○」といった形の新商品ではないが今年最も新しいという点を</a:t>
            </a:r>
            <a:r>
              <a:rPr lang="en-US" altLang="ja-JP" sz="1050" dirty="0">
                <a:latin typeface="メイリオ" pitchFamily="50" charset="-128"/>
                <a:ea typeface="メイリオ" pitchFamily="50" charset="-128"/>
                <a:cs typeface="メイリオ" pitchFamily="50" charset="-128"/>
              </a:rPr>
              <a:t>PR</a:t>
            </a:r>
            <a:r>
              <a:rPr lang="ja-JP" altLang="en-US" sz="1050" dirty="0">
                <a:latin typeface="メイリオ" pitchFamily="50" charset="-128"/>
                <a:ea typeface="メイリオ" pitchFamily="50" charset="-128"/>
                <a:cs typeface="メイリオ" pitchFamily="50" charset="-128"/>
              </a:rPr>
              <a:t>していく。</a:t>
            </a:r>
            <a:endParaRPr lang="en-US" altLang="ja-JP" sz="1050" dirty="0">
              <a:latin typeface="メイリオ" pitchFamily="50" charset="-128"/>
              <a:ea typeface="メイリオ" pitchFamily="50" charset="-128"/>
              <a:cs typeface="メイリオ" pitchFamily="50" charset="-128"/>
            </a:endParaRPr>
          </a:p>
          <a:p>
            <a:pPr>
              <a:defRPr/>
            </a:pPr>
            <a:r>
              <a:rPr lang="en-US" altLang="ja-JP" sz="1050" dirty="0">
                <a:latin typeface="メイリオ" pitchFamily="50" charset="-128"/>
                <a:ea typeface="メイリオ" pitchFamily="50" charset="-128"/>
                <a:cs typeface="メイリオ" pitchFamily="50" charset="-128"/>
              </a:rPr>
              <a:t>※</a:t>
            </a:r>
            <a:r>
              <a:rPr lang="ja-JP" altLang="en-US" sz="1050" dirty="0">
                <a:latin typeface="メイリオ" pitchFamily="50" charset="-128"/>
                <a:ea typeface="メイリオ" pitchFamily="50" charset="-128"/>
                <a:cs typeface="メイリオ" pitchFamily="50" charset="-128"/>
              </a:rPr>
              <a:t>この時そのものが本当に一番でない限り一番というコピーは十分気をつけてご使用ください。</a:t>
            </a:r>
          </a:p>
        </p:txBody>
      </p:sp>
      <p:sp>
        <p:nvSpPr>
          <p:cNvPr id="9" name="正方形/長方形 8"/>
          <p:cNvSpPr/>
          <p:nvPr/>
        </p:nvSpPr>
        <p:spPr>
          <a:xfrm>
            <a:off x="0" y="0"/>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p>
        </p:txBody>
      </p:sp>
      <p:sp>
        <p:nvSpPr>
          <p:cNvPr id="2" name="テキスト ボックス 20"/>
          <p:cNvSpPr txBox="1">
            <a:spLocks noChangeArrowheads="1"/>
          </p:cNvSpPr>
          <p:nvPr/>
        </p:nvSpPr>
        <p:spPr bwMode="auto">
          <a:xfrm>
            <a:off x="0" y="58738"/>
            <a:ext cx="4357688" cy="369887"/>
          </a:xfrm>
          <a:prstGeom prst="rect">
            <a:avLst/>
          </a:prstGeom>
          <a:noFill/>
          <a:ln w="9525">
            <a:noFill/>
            <a:miter lim="800000"/>
            <a:headEnd/>
            <a:tailEnd/>
          </a:ln>
        </p:spPr>
        <p:txBody>
          <a:bodyPr>
            <a:spAutoFit/>
          </a:bodyPr>
          <a:lstStyle/>
          <a:p>
            <a:r>
              <a:rPr lang="en-US" altLang="ja-JP" b="1" dirty="0">
                <a:solidFill>
                  <a:srgbClr val="000000"/>
                </a:solidFill>
                <a:latin typeface="メイリオ" pitchFamily="50" charset="-128"/>
                <a:ea typeface="メイリオ" pitchFamily="50" charset="-128"/>
                <a:cs typeface="メイリオ" pitchFamily="50" charset="-128"/>
              </a:rPr>
              <a:t>【</a:t>
            </a:r>
            <a:r>
              <a:rPr lang="ja-JP" altLang="en-US" b="1" dirty="0">
                <a:solidFill>
                  <a:srgbClr val="000000"/>
                </a:solidFill>
                <a:latin typeface="メイリオ" pitchFamily="50" charset="-128"/>
                <a:ea typeface="メイリオ" pitchFamily="50" charset="-128"/>
                <a:cs typeface="メイリオ" pitchFamily="50" charset="-128"/>
              </a:rPr>
              <a:t>ＮＥＷについて</a:t>
            </a:r>
            <a:r>
              <a:rPr lang="en-US" altLang="ja-JP" b="1" dirty="0">
                <a:solidFill>
                  <a:srgbClr val="000000"/>
                </a:solidFill>
                <a:latin typeface="メイリオ" pitchFamily="50" charset="-128"/>
                <a:ea typeface="メイリオ" pitchFamily="50" charset="-128"/>
                <a:cs typeface="メイリオ" pitchFamily="50" charset="-128"/>
              </a:rPr>
              <a:t>】</a:t>
            </a:r>
            <a:r>
              <a:rPr lang="ja-JP" altLang="en-US" sz="1400" dirty="0">
                <a:solidFill>
                  <a:srgbClr val="000000"/>
                </a:solidFill>
                <a:latin typeface="メイリオ" pitchFamily="50" charset="-128"/>
                <a:ea typeface="メイリオ" pitchFamily="50" charset="-128"/>
                <a:cs typeface="メイリオ" pitchFamily="50" charset="-128"/>
              </a:rPr>
              <a:t>－具体的な手法例－</a:t>
            </a:r>
          </a:p>
        </p:txBody>
      </p:sp>
      <p:sp>
        <p:nvSpPr>
          <p:cNvPr id="11" name="テキスト ボックス 10"/>
          <p:cNvSpPr txBox="1"/>
          <p:nvPr/>
        </p:nvSpPr>
        <p:spPr>
          <a:xfrm>
            <a:off x="571500" y="642918"/>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１５１．新発売</a:t>
            </a:r>
          </a:p>
        </p:txBody>
      </p:sp>
      <p:sp>
        <p:nvSpPr>
          <p:cNvPr id="12" name="テキスト ボックス 11"/>
          <p:cNvSpPr txBox="1"/>
          <p:nvPr/>
        </p:nvSpPr>
        <p:spPr>
          <a:xfrm>
            <a:off x="571500" y="1285875"/>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１５２．一番～</a:t>
            </a:r>
          </a:p>
        </p:txBody>
      </p:sp>
      <p:sp>
        <p:nvSpPr>
          <p:cNvPr id="13" name="正方形/長方形 12"/>
          <p:cNvSpPr/>
          <p:nvPr/>
        </p:nvSpPr>
        <p:spPr>
          <a:xfrm>
            <a:off x="0" y="1785938"/>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p>
        </p:txBody>
      </p:sp>
      <p:sp>
        <p:nvSpPr>
          <p:cNvPr id="6153" name="テキスト ボックス 20"/>
          <p:cNvSpPr txBox="1">
            <a:spLocks noChangeArrowheads="1"/>
          </p:cNvSpPr>
          <p:nvPr/>
        </p:nvSpPr>
        <p:spPr bwMode="auto">
          <a:xfrm>
            <a:off x="0" y="1844675"/>
            <a:ext cx="4357688" cy="369888"/>
          </a:xfrm>
          <a:prstGeom prst="rect">
            <a:avLst/>
          </a:prstGeom>
          <a:noFill/>
          <a:ln w="9525">
            <a:noFill/>
            <a:miter lim="800000"/>
            <a:headEnd/>
            <a:tailEnd/>
          </a:ln>
        </p:spPr>
        <p:txBody>
          <a:bodyPr>
            <a:spAutoFit/>
          </a:bodyPr>
          <a:lstStyle/>
          <a:p>
            <a:r>
              <a:rPr lang="en-US" altLang="ja-JP" b="1">
                <a:solidFill>
                  <a:srgbClr val="000000"/>
                </a:solidFill>
                <a:latin typeface="メイリオ" pitchFamily="50" charset="-128"/>
                <a:ea typeface="メイリオ" pitchFamily="50" charset="-128"/>
                <a:cs typeface="メイリオ" pitchFamily="50" charset="-128"/>
              </a:rPr>
              <a:t>【</a:t>
            </a:r>
            <a:r>
              <a:rPr lang="ja-JP" altLang="en-US" b="1">
                <a:solidFill>
                  <a:srgbClr val="000000"/>
                </a:solidFill>
                <a:latin typeface="メイリオ" pitchFamily="50" charset="-128"/>
                <a:ea typeface="メイリオ" pitchFamily="50" charset="-128"/>
                <a:cs typeface="メイリオ" pitchFamily="50" charset="-128"/>
              </a:rPr>
              <a:t>題目について</a:t>
            </a:r>
            <a:r>
              <a:rPr lang="en-US" altLang="ja-JP" b="1">
                <a:solidFill>
                  <a:srgbClr val="000000"/>
                </a:solidFill>
                <a:latin typeface="メイリオ" pitchFamily="50" charset="-128"/>
                <a:ea typeface="メイリオ" pitchFamily="50" charset="-128"/>
                <a:cs typeface="メイリオ" pitchFamily="50" charset="-128"/>
              </a:rPr>
              <a:t>】</a:t>
            </a:r>
            <a:r>
              <a:rPr lang="ja-JP" altLang="en-US" sz="1400">
                <a:solidFill>
                  <a:srgbClr val="000000"/>
                </a:solidFill>
                <a:latin typeface="メイリオ" pitchFamily="50" charset="-128"/>
                <a:ea typeface="メイリオ" pitchFamily="50" charset="-128"/>
                <a:cs typeface="メイリオ" pitchFamily="50" charset="-128"/>
              </a:rPr>
              <a:t>－具体的な手法例－</a:t>
            </a:r>
          </a:p>
        </p:txBody>
      </p:sp>
      <p:sp>
        <p:nvSpPr>
          <p:cNvPr id="17" name="テキスト ボックス 15"/>
          <p:cNvSpPr txBox="1">
            <a:spLocks noChangeArrowheads="1"/>
          </p:cNvSpPr>
          <p:nvPr/>
        </p:nvSpPr>
        <p:spPr bwMode="auto">
          <a:xfrm>
            <a:off x="2571750" y="2286000"/>
            <a:ext cx="6357968" cy="577850"/>
          </a:xfrm>
          <a:prstGeom prst="rect">
            <a:avLst/>
          </a:prstGeom>
          <a:noFill/>
          <a:ln w="9525">
            <a:noFill/>
            <a:miter lim="800000"/>
            <a:headEnd/>
            <a:tailEnd/>
          </a:ln>
        </p:spPr>
        <p:txBody>
          <a:bodyPr wrap="square">
            <a:spAutoFit/>
          </a:bodyPr>
          <a:lstStyle/>
          <a:p>
            <a:pPr>
              <a:defRPr/>
            </a:pPr>
            <a:r>
              <a:rPr lang="ja-JP" altLang="en-US" sz="1050" dirty="0">
                <a:latin typeface="メイリオ" pitchFamily="50" charset="-128"/>
                <a:ea typeface="メイリオ" pitchFamily="50" charset="-128"/>
                <a:cs typeface="メイリオ" pitchFamily="50" charset="-128"/>
              </a:rPr>
              <a:t>○○点オープン協賛</a:t>
            </a:r>
            <a:r>
              <a:rPr lang="en-US" altLang="ja-JP" sz="1050" dirty="0">
                <a:latin typeface="メイリオ" pitchFamily="50" charset="-128"/>
                <a:ea typeface="メイリオ" pitchFamily="50" charset="-128"/>
                <a:cs typeface="メイリオ" pitchFamily="50" charset="-128"/>
              </a:rPr>
              <a:t>sale</a:t>
            </a:r>
            <a:r>
              <a:rPr lang="ja-JP" altLang="en-US" sz="1050" dirty="0">
                <a:latin typeface="メイリオ" pitchFamily="50" charset="-128"/>
                <a:ea typeface="メイリオ" pitchFamily="50" charset="-128"/>
                <a:cs typeface="メイリオ" pitchFamily="50" charset="-128"/>
              </a:rPr>
              <a:t>を始め、時事ニュースやトピックスにひっかけてテーマを設定していきます。円高還元</a:t>
            </a:r>
            <a:r>
              <a:rPr lang="en-US" altLang="ja-JP" sz="1050" dirty="0">
                <a:latin typeface="メイリオ" pitchFamily="50" charset="-128"/>
                <a:ea typeface="メイリオ" pitchFamily="50" charset="-128"/>
                <a:cs typeface="メイリオ" pitchFamily="50" charset="-128"/>
              </a:rPr>
              <a:t>sale</a:t>
            </a:r>
            <a:r>
              <a:rPr lang="ja-JP" altLang="en-US" sz="1050" dirty="0">
                <a:latin typeface="メイリオ" pitchFamily="50" charset="-128"/>
                <a:ea typeface="メイリオ" pitchFamily="50" charset="-128"/>
                <a:cs typeface="メイリオ" pitchFamily="50" charset="-128"/>
              </a:rPr>
              <a:t>などもこのジャンルに入ります。</a:t>
            </a:r>
            <a:endParaRPr lang="en-US" altLang="ja-JP" sz="1050" dirty="0">
              <a:latin typeface="メイリオ" pitchFamily="50" charset="-128"/>
              <a:ea typeface="メイリオ" pitchFamily="50" charset="-128"/>
              <a:cs typeface="メイリオ" pitchFamily="50" charset="-128"/>
            </a:endParaRPr>
          </a:p>
          <a:p>
            <a:pPr>
              <a:defRPr/>
            </a:pPr>
            <a:r>
              <a:rPr lang="ja-JP" altLang="en-US" sz="1050" dirty="0">
                <a:latin typeface="メイリオ" pitchFamily="50" charset="-128"/>
                <a:ea typeface="メイリオ" pitchFamily="50" charset="-128"/>
                <a:cs typeface="メイリオ" pitchFamily="50" charset="-128"/>
              </a:rPr>
              <a:t>→こういったテーマに対し、プレミアムプレゼント・ディスカウントの対策が必要となります。</a:t>
            </a:r>
          </a:p>
        </p:txBody>
      </p:sp>
      <p:sp>
        <p:nvSpPr>
          <p:cNvPr id="18" name="テキスト ボックス 16"/>
          <p:cNvSpPr txBox="1">
            <a:spLocks noChangeArrowheads="1"/>
          </p:cNvSpPr>
          <p:nvPr/>
        </p:nvSpPr>
        <p:spPr bwMode="auto">
          <a:xfrm>
            <a:off x="3571868" y="3000372"/>
            <a:ext cx="5072063" cy="577850"/>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代表的なこの</a:t>
            </a:r>
            <a:r>
              <a:rPr lang="en-US" altLang="ja-JP" sz="1050" dirty="0">
                <a:latin typeface="メイリオ" pitchFamily="50" charset="-128"/>
                <a:ea typeface="メイリオ" pitchFamily="50" charset="-128"/>
                <a:cs typeface="メイリオ" pitchFamily="50" charset="-128"/>
              </a:rPr>
              <a:t>3</a:t>
            </a:r>
            <a:r>
              <a:rPr lang="ja-JP" altLang="en-US" sz="1050" dirty="0" err="1">
                <a:latin typeface="メイリオ" pitchFamily="50" charset="-128"/>
                <a:ea typeface="メイリオ" pitchFamily="50" charset="-128"/>
                <a:cs typeface="メイリオ" pitchFamily="50" charset="-128"/>
              </a:rPr>
              <a:t>つの</a:t>
            </a:r>
            <a:r>
              <a:rPr lang="en-US" altLang="ja-JP" sz="1050" dirty="0">
                <a:latin typeface="メイリオ" pitchFamily="50" charset="-128"/>
                <a:ea typeface="メイリオ" pitchFamily="50" charset="-128"/>
                <a:cs typeface="メイリオ" pitchFamily="50" charset="-128"/>
              </a:rPr>
              <a:t>Key</a:t>
            </a:r>
            <a:r>
              <a:rPr lang="ja-JP" altLang="en-US" sz="1050" dirty="0">
                <a:latin typeface="メイリオ" pitchFamily="50" charset="-128"/>
                <a:ea typeface="メイリオ" pitchFamily="50" charset="-128"/>
                <a:cs typeface="メイリオ" pitchFamily="50" charset="-128"/>
              </a:rPr>
              <a:t>　</a:t>
            </a:r>
            <a:r>
              <a:rPr lang="en-US" altLang="ja-JP" sz="1050" dirty="0">
                <a:latin typeface="メイリオ" pitchFamily="50" charset="-128"/>
                <a:ea typeface="メイリオ" pitchFamily="50" charset="-128"/>
                <a:cs typeface="メイリオ" pitchFamily="50" charset="-128"/>
              </a:rPr>
              <a:t>Word</a:t>
            </a:r>
            <a:r>
              <a:rPr lang="ja-JP" altLang="en-US" sz="1050" dirty="0" err="1">
                <a:latin typeface="メイリオ" pitchFamily="50" charset="-128"/>
                <a:ea typeface="メイリオ" pitchFamily="50" charset="-128"/>
                <a:cs typeface="メイリオ" pitchFamily="50" charset="-128"/>
              </a:rPr>
              <a:t>にて</a:t>
            </a:r>
            <a:r>
              <a:rPr lang="ja-JP" altLang="en-US" sz="1050" dirty="0">
                <a:latin typeface="メイリオ" pitchFamily="50" charset="-128"/>
                <a:ea typeface="メイリオ" pitchFamily="50" charset="-128"/>
                <a:cs typeface="メイリオ" pitchFamily="50" charset="-128"/>
              </a:rPr>
              <a:t>商品を限定化させ販売をしていきます</a:t>
            </a:r>
            <a:r>
              <a:rPr lang="ja-JP" altLang="en-US" sz="1050" dirty="0" smtClean="0">
                <a:latin typeface="メイリオ" pitchFamily="50" charset="-128"/>
                <a:ea typeface="メイリオ" pitchFamily="50" charset="-128"/>
                <a:cs typeface="メイリオ" pitchFamily="50" charset="-128"/>
              </a:rPr>
              <a:t>。</a:t>
            </a:r>
            <a:endParaRPr lang="en-US" altLang="ja-JP" sz="1050" dirty="0" smtClean="0">
              <a:latin typeface="メイリオ" pitchFamily="50" charset="-128"/>
              <a:ea typeface="メイリオ" pitchFamily="50" charset="-128"/>
              <a:cs typeface="メイリオ" pitchFamily="50" charset="-128"/>
            </a:endParaRPr>
          </a:p>
          <a:p>
            <a:pPr>
              <a:defRPr/>
            </a:pPr>
            <a:r>
              <a:rPr lang="ja-JP" altLang="en-US" sz="1050" dirty="0" smtClean="0">
                <a:latin typeface="メイリオ" pitchFamily="50" charset="-128"/>
                <a:ea typeface="メイリオ" pitchFamily="50" charset="-128"/>
                <a:cs typeface="メイリオ" pitchFamily="50" charset="-128"/>
              </a:rPr>
              <a:t>ただし</a:t>
            </a:r>
            <a:r>
              <a:rPr lang="ja-JP" altLang="en-US" sz="1050" dirty="0">
                <a:latin typeface="メイリオ" pitchFamily="50" charset="-128"/>
                <a:ea typeface="メイリオ" pitchFamily="50" charset="-128"/>
                <a:cs typeface="メイリオ" pitchFamily="50" charset="-128"/>
              </a:rPr>
              <a:t>、いつも商品がある状態をつくると信用性を問われるため、瞬間的</a:t>
            </a:r>
            <a:r>
              <a:rPr lang="ja-JP" altLang="en-US" sz="1050" dirty="0" smtClean="0">
                <a:latin typeface="メイリオ" pitchFamily="50" charset="-128"/>
                <a:ea typeface="メイリオ" pitchFamily="50" charset="-128"/>
                <a:cs typeface="メイリオ" pitchFamily="50" charset="-128"/>
              </a:rPr>
              <a:t>な</a:t>
            </a:r>
            <a:endParaRPr lang="en-US" altLang="ja-JP" sz="1050" dirty="0" smtClean="0">
              <a:latin typeface="メイリオ" pitchFamily="50" charset="-128"/>
              <a:ea typeface="メイリオ" pitchFamily="50" charset="-128"/>
              <a:cs typeface="メイリオ" pitchFamily="50" charset="-128"/>
            </a:endParaRPr>
          </a:p>
          <a:p>
            <a:pPr>
              <a:defRPr/>
            </a:pPr>
            <a:r>
              <a:rPr lang="ja-JP" altLang="en-US" sz="1050" dirty="0" smtClean="0">
                <a:latin typeface="メイリオ" pitchFamily="50" charset="-128"/>
                <a:ea typeface="メイリオ" pitchFamily="50" charset="-128"/>
                <a:cs typeface="メイリオ" pitchFamily="50" charset="-128"/>
              </a:rPr>
              <a:t>対応</a:t>
            </a:r>
            <a:r>
              <a:rPr lang="ja-JP" altLang="en-US" sz="1050" dirty="0">
                <a:latin typeface="メイリオ" pitchFamily="50" charset="-128"/>
                <a:ea typeface="メイリオ" pitchFamily="50" charset="-128"/>
                <a:cs typeface="メイリオ" pitchFamily="50" charset="-128"/>
              </a:rPr>
              <a:t>か年</a:t>
            </a:r>
            <a:r>
              <a:rPr lang="en-US" altLang="ja-JP" sz="1050" dirty="0">
                <a:latin typeface="メイリオ" pitchFamily="50" charset="-128"/>
                <a:ea typeface="メイリオ" pitchFamily="50" charset="-128"/>
                <a:cs typeface="メイリオ" pitchFamily="50" charset="-128"/>
              </a:rPr>
              <a:t>1</a:t>
            </a:r>
            <a:r>
              <a:rPr lang="ja-JP" altLang="en-US" sz="1050" dirty="0">
                <a:latin typeface="メイリオ" pitchFamily="50" charset="-128"/>
                <a:ea typeface="メイリオ" pitchFamily="50" charset="-128"/>
                <a:cs typeface="メイリオ" pitchFamily="50" charset="-128"/>
              </a:rPr>
              <a:t>回などの対策となります。</a:t>
            </a:r>
          </a:p>
        </p:txBody>
      </p:sp>
      <p:sp>
        <p:nvSpPr>
          <p:cNvPr id="6156" name="テキスト ボックス 17"/>
          <p:cNvSpPr txBox="1">
            <a:spLocks noChangeArrowheads="1"/>
          </p:cNvSpPr>
          <p:nvPr/>
        </p:nvSpPr>
        <p:spPr bwMode="auto">
          <a:xfrm>
            <a:off x="3071813" y="2997200"/>
            <a:ext cx="500062" cy="646113"/>
          </a:xfrm>
          <a:prstGeom prst="rect">
            <a:avLst/>
          </a:prstGeom>
          <a:noFill/>
          <a:ln w="9525">
            <a:noFill/>
            <a:miter lim="800000"/>
            <a:headEnd/>
            <a:tailEnd/>
          </a:ln>
        </p:spPr>
        <p:txBody>
          <a:bodyPr>
            <a:spAutoFit/>
          </a:bodyPr>
          <a:lstStyle/>
          <a:p>
            <a:r>
              <a:rPr lang="ja-JP" altLang="en-US" sz="1200" dirty="0">
                <a:latin typeface="メイリオ" pitchFamily="50" charset="-128"/>
                <a:ea typeface="メイリオ" pitchFamily="50" charset="-128"/>
                <a:cs typeface="メイリオ" pitchFamily="50" charset="-128"/>
              </a:rPr>
              <a:t>期間</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数量</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地域</a:t>
            </a:r>
          </a:p>
        </p:txBody>
      </p:sp>
      <p:sp>
        <p:nvSpPr>
          <p:cNvPr id="21" name="テキスト ボックス 15"/>
          <p:cNvSpPr txBox="1">
            <a:spLocks noChangeArrowheads="1"/>
          </p:cNvSpPr>
          <p:nvPr/>
        </p:nvSpPr>
        <p:spPr bwMode="auto">
          <a:xfrm>
            <a:off x="2571736" y="3714750"/>
            <a:ext cx="6072188" cy="430213"/>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住宅などの</a:t>
            </a:r>
            <a:r>
              <a:rPr lang="en-US" altLang="ja-JP" sz="1050" dirty="0">
                <a:latin typeface="メイリオ" pitchFamily="50" charset="-128"/>
                <a:ea typeface="メイリオ" pitchFamily="50" charset="-128"/>
                <a:cs typeface="メイリオ" pitchFamily="50" charset="-128"/>
              </a:rPr>
              <a:t>10</a:t>
            </a:r>
            <a:r>
              <a:rPr lang="ja-JP" altLang="en-US" sz="1050" dirty="0">
                <a:latin typeface="メイリオ" pitchFamily="50" charset="-128"/>
                <a:ea typeface="メイリオ" pitchFamily="50" charset="-128"/>
                <a:cs typeface="メイリオ" pitchFamily="50" charset="-128"/>
              </a:rPr>
              <a:t>年保証、化粧品などの返品保証が代表的な事例です。</a:t>
            </a:r>
            <a:endParaRPr lang="en-US" altLang="ja-JP" sz="1050" dirty="0">
              <a:latin typeface="メイリオ" pitchFamily="50" charset="-128"/>
              <a:ea typeface="メイリオ" pitchFamily="50" charset="-128"/>
              <a:cs typeface="メイリオ" pitchFamily="50" charset="-128"/>
            </a:endParaRPr>
          </a:p>
          <a:p>
            <a:pPr>
              <a:defRPr/>
            </a:pPr>
            <a:r>
              <a:rPr lang="ja-JP" altLang="en-US" sz="1050" dirty="0">
                <a:latin typeface="メイリオ" pitchFamily="50" charset="-128"/>
                <a:ea typeface="メイリオ" pitchFamily="50" charset="-128"/>
                <a:cs typeface="メイリオ" pitchFamily="50" charset="-128"/>
              </a:rPr>
              <a:t>高額商品や効能などに不安があるような商品には不可欠な企画となっています。</a:t>
            </a:r>
          </a:p>
        </p:txBody>
      </p:sp>
      <p:sp>
        <p:nvSpPr>
          <p:cNvPr id="22" name="テキスト ボックス 21"/>
          <p:cNvSpPr txBox="1"/>
          <p:nvPr/>
        </p:nvSpPr>
        <p:spPr>
          <a:xfrm>
            <a:off x="571500" y="2500313"/>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１６１．協賛</a:t>
            </a:r>
          </a:p>
        </p:txBody>
      </p:sp>
      <p:sp>
        <p:nvSpPr>
          <p:cNvPr id="23" name="テキスト ボックス 22"/>
          <p:cNvSpPr txBox="1"/>
          <p:nvPr/>
        </p:nvSpPr>
        <p:spPr>
          <a:xfrm>
            <a:off x="571500" y="3143250"/>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１６２．限定</a:t>
            </a:r>
          </a:p>
        </p:txBody>
      </p:sp>
      <p:sp>
        <p:nvSpPr>
          <p:cNvPr id="24" name="テキスト ボックス 23"/>
          <p:cNvSpPr txBox="1"/>
          <p:nvPr/>
        </p:nvSpPr>
        <p:spPr>
          <a:xfrm>
            <a:off x="571500" y="3786188"/>
            <a:ext cx="2000250" cy="276225"/>
          </a:xfrm>
          <a:prstGeom prst="rect">
            <a:avLst/>
          </a:prstGeom>
          <a:solidFill>
            <a:schemeClr val="accent2">
              <a:lumMod val="75000"/>
            </a:schemeClr>
          </a:solidFill>
          <a:ln>
            <a:solidFill>
              <a:schemeClr val="accent2">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１６３．保証</a:t>
            </a:r>
          </a:p>
        </p:txBody>
      </p:sp>
      <p:sp>
        <p:nvSpPr>
          <p:cNvPr id="25" name="正方形/長方形 24"/>
          <p:cNvSpPr/>
          <p:nvPr/>
        </p:nvSpPr>
        <p:spPr>
          <a:xfrm>
            <a:off x="0" y="4214813"/>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p>
        </p:txBody>
      </p:sp>
      <p:sp>
        <p:nvSpPr>
          <p:cNvPr id="6162" name="テキスト ボックス 20"/>
          <p:cNvSpPr txBox="1">
            <a:spLocks noChangeArrowheads="1"/>
          </p:cNvSpPr>
          <p:nvPr/>
        </p:nvSpPr>
        <p:spPr bwMode="auto">
          <a:xfrm>
            <a:off x="0" y="4273550"/>
            <a:ext cx="4357688" cy="584776"/>
          </a:xfrm>
          <a:prstGeom prst="rect">
            <a:avLst/>
          </a:prstGeom>
          <a:noFill/>
          <a:ln w="9525">
            <a:noFill/>
            <a:miter lim="800000"/>
            <a:headEnd/>
            <a:tailEnd/>
          </a:ln>
        </p:spPr>
        <p:txBody>
          <a:bodyPr>
            <a:spAutoFit/>
          </a:bodyPr>
          <a:lstStyle/>
          <a:p>
            <a:r>
              <a:rPr lang="en-US" altLang="ja-JP" b="1" dirty="0">
                <a:solidFill>
                  <a:srgbClr val="000000"/>
                </a:solidFill>
                <a:latin typeface="メイリオ" pitchFamily="50" charset="-128"/>
                <a:ea typeface="メイリオ" pitchFamily="50" charset="-128"/>
                <a:cs typeface="メイリオ" pitchFamily="50" charset="-128"/>
              </a:rPr>
              <a:t>【</a:t>
            </a:r>
            <a:r>
              <a:rPr lang="ja-JP" altLang="en-US" b="1" dirty="0">
                <a:solidFill>
                  <a:srgbClr val="000000"/>
                </a:solidFill>
                <a:latin typeface="メイリオ" pitchFamily="50" charset="-128"/>
                <a:ea typeface="メイリオ" pitchFamily="50" charset="-128"/>
                <a:cs typeface="メイリオ" pitchFamily="50" charset="-128"/>
              </a:rPr>
              <a:t>ネットワークについて</a:t>
            </a:r>
            <a:r>
              <a:rPr lang="en-US" altLang="ja-JP" b="1" dirty="0">
                <a:solidFill>
                  <a:srgbClr val="000000"/>
                </a:solidFill>
                <a:latin typeface="メイリオ" pitchFamily="50" charset="-128"/>
                <a:ea typeface="メイリオ" pitchFamily="50" charset="-128"/>
                <a:cs typeface="メイリオ" pitchFamily="50" charset="-128"/>
              </a:rPr>
              <a:t>】</a:t>
            </a:r>
            <a:r>
              <a:rPr lang="ja-JP" altLang="en-US" sz="1400" dirty="0">
                <a:solidFill>
                  <a:srgbClr val="000000"/>
                </a:solidFill>
                <a:latin typeface="メイリオ" pitchFamily="50" charset="-128"/>
                <a:ea typeface="メイリオ" pitchFamily="50" charset="-128"/>
                <a:cs typeface="メイリオ" pitchFamily="50" charset="-128"/>
              </a:rPr>
              <a:t>－具体的な手法例－</a:t>
            </a:r>
          </a:p>
        </p:txBody>
      </p:sp>
      <p:sp>
        <p:nvSpPr>
          <p:cNvPr id="27" name="テキスト ボックス 6"/>
          <p:cNvSpPr txBox="1">
            <a:spLocks noChangeArrowheads="1"/>
          </p:cNvSpPr>
          <p:nvPr/>
        </p:nvSpPr>
        <p:spPr bwMode="auto">
          <a:xfrm>
            <a:off x="2571750" y="4714875"/>
            <a:ext cx="6429375" cy="900113"/>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「おためし～」であるとかサンプル等の試供品をさまざまな形で配布し顧客創造を図ります。また現顧客に対しての定期的なサンプリングは定着化促進につながります。</a:t>
            </a:r>
            <a:endParaRPr lang="en-US" altLang="ja-JP" sz="1050" dirty="0">
              <a:latin typeface="メイリオ" pitchFamily="50" charset="-128"/>
              <a:ea typeface="メイリオ" pitchFamily="50" charset="-128"/>
              <a:cs typeface="メイリオ" pitchFamily="50" charset="-128"/>
            </a:endParaRPr>
          </a:p>
          <a:p>
            <a:pPr>
              <a:defRPr/>
            </a:pPr>
            <a:r>
              <a:rPr lang="ja-JP" altLang="en-US" sz="1050" dirty="0">
                <a:latin typeface="メイリオ" pitchFamily="50" charset="-128"/>
                <a:ea typeface="メイリオ" pitchFamily="50" charset="-128"/>
                <a:cs typeface="メイリオ" pitchFamily="50" charset="-128"/>
              </a:rPr>
              <a:t>またこの配布の方法を顧客からその友人、知人へ配布するなどのネットワーク化による販売促進は最も効果的な手段であると思われます。</a:t>
            </a:r>
            <a:endParaRPr lang="en-US" altLang="ja-JP" sz="1050" dirty="0">
              <a:latin typeface="メイリオ" pitchFamily="50" charset="-128"/>
              <a:ea typeface="メイリオ" pitchFamily="50" charset="-128"/>
              <a:cs typeface="メイリオ" pitchFamily="50" charset="-128"/>
            </a:endParaRPr>
          </a:p>
          <a:p>
            <a:pPr>
              <a:defRPr/>
            </a:pPr>
            <a:r>
              <a:rPr lang="ja-JP" altLang="en-US" sz="1050" dirty="0">
                <a:latin typeface="メイリオ" pitchFamily="50" charset="-128"/>
                <a:ea typeface="メイリオ" pitchFamily="50" charset="-128"/>
                <a:cs typeface="メイリオ" pitchFamily="50" charset="-128"/>
              </a:rPr>
              <a:t>　</a:t>
            </a:r>
            <a:r>
              <a:rPr lang="ja-JP" altLang="en-US" sz="1050" dirty="0">
                <a:solidFill>
                  <a:schemeClr val="accent3">
                    <a:lumMod val="50000"/>
                  </a:schemeClr>
                </a:solidFill>
                <a:latin typeface="メイリオ" pitchFamily="50" charset="-128"/>
                <a:ea typeface="メイリオ" pitchFamily="50" charset="-128"/>
                <a:cs typeface="メイリオ" pitchFamily="50" charset="-128"/>
              </a:rPr>
              <a:t>－アンケートキャンペーンも同時にご検討下さい。</a:t>
            </a:r>
          </a:p>
        </p:txBody>
      </p:sp>
      <p:sp>
        <p:nvSpPr>
          <p:cNvPr id="28" name="テキスト ボックス 9"/>
          <p:cNvSpPr txBox="1">
            <a:spLocks noChangeArrowheads="1"/>
          </p:cNvSpPr>
          <p:nvPr/>
        </p:nvSpPr>
        <p:spPr bwMode="auto">
          <a:xfrm>
            <a:off x="2571736" y="5572125"/>
            <a:ext cx="6357937" cy="600075"/>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広告物へ顧客の生の声を掲載していく。この方法は表現に工夫は必要ですが、定着化への意識づけは大きいものと思われます。また顧客どうしの仲間意識も高まりネットワーク化への一助となります。</a:t>
            </a:r>
            <a:endParaRPr lang="en-US" altLang="ja-JP" sz="1050" dirty="0">
              <a:latin typeface="メイリオ" pitchFamily="50" charset="-128"/>
              <a:ea typeface="メイリオ" pitchFamily="50" charset="-128"/>
              <a:cs typeface="メイリオ" pitchFamily="50" charset="-128"/>
            </a:endParaRPr>
          </a:p>
          <a:p>
            <a:pPr>
              <a:defRPr/>
            </a:pPr>
            <a:r>
              <a:rPr lang="ja-JP" altLang="en-US" sz="1050" dirty="0">
                <a:latin typeface="メイリオ" pitchFamily="50" charset="-128"/>
                <a:ea typeface="メイリオ" pitchFamily="50" charset="-128"/>
                <a:cs typeface="メイリオ" pitchFamily="50" charset="-128"/>
              </a:rPr>
              <a:t>　</a:t>
            </a:r>
            <a:r>
              <a:rPr lang="ja-JP" altLang="en-US" sz="1050" dirty="0">
                <a:solidFill>
                  <a:schemeClr val="accent3">
                    <a:lumMod val="50000"/>
                  </a:schemeClr>
                </a:solidFill>
                <a:latin typeface="メイリオ" pitchFamily="50" charset="-128"/>
                <a:ea typeface="メイリオ" pitchFamily="50" charset="-128"/>
                <a:cs typeface="メイリオ" pitchFamily="50" charset="-128"/>
              </a:rPr>
              <a:t>－モニター形成についてもご検討下さい。</a:t>
            </a:r>
          </a:p>
        </p:txBody>
      </p:sp>
      <p:sp>
        <p:nvSpPr>
          <p:cNvPr id="29" name="テキスト ボックス 10"/>
          <p:cNvSpPr txBox="1">
            <a:spLocks noChangeArrowheads="1"/>
          </p:cNvSpPr>
          <p:nvPr/>
        </p:nvSpPr>
        <p:spPr bwMode="auto">
          <a:xfrm>
            <a:off x="2571750" y="6186511"/>
            <a:ext cx="6429375" cy="600075"/>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定期物を顧客に対して発送し、会員意識を高め、定着化を図り売上獲得へつなげていきます。キャンペーン情報の他、会員の方だけの情報を必ず盛り込み特典意識をもたせることが大切となります。</a:t>
            </a:r>
            <a:endParaRPr lang="en-US" altLang="ja-JP" sz="1050" dirty="0">
              <a:latin typeface="メイリオ" pitchFamily="50" charset="-128"/>
              <a:ea typeface="メイリオ" pitchFamily="50" charset="-128"/>
              <a:cs typeface="メイリオ" pitchFamily="50" charset="-128"/>
            </a:endParaRPr>
          </a:p>
          <a:p>
            <a:pPr>
              <a:defRPr/>
            </a:pPr>
            <a:r>
              <a:rPr lang="ja-JP" altLang="en-US" sz="1050" dirty="0">
                <a:latin typeface="メイリオ" pitchFamily="50" charset="-128"/>
                <a:ea typeface="メイリオ" pitchFamily="50" charset="-128"/>
                <a:cs typeface="メイリオ" pitchFamily="50" charset="-128"/>
              </a:rPr>
              <a:t>　</a:t>
            </a:r>
            <a:r>
              <a:rPr lang="ja-JP" altLang="en-US" sz="1050" dirty="0">
                <a:solidFill>
                  <a:schemeClr val="accent3">
                    <a:lumMod val="50000"/>
                  </a:schemeClr>
                </a:solidFill>
                <a:latin typeface="メイリオ" pitchFamily="50" charset="-128"/>
                <a:ea typeface="メイリオ" pitchFamily="50" charset="-128"/>
                <a:cs typeface="メイリオ" pitchFamily="50" charset="-128"/>
              </a:rPr>
              <a:t>－会報プラス特典－</a:t>
            </a:r>
            <a:endParaRPr lang="en-US" altLang="ja-JP" sz="1050" dirty="0">
              <a:solidFill>
                <a:schemeClr val="accent3">
                  <a:lumMod val="50000"/>
                </a:schemeClr>
              </a:solidFill>
              <a:latin typeface="メイリオ" pitchFamily="50" charset="-128"/>
              <a:ea typeface="メイリオ" pitchFamily="50" charset="-128"/>
              <a:cs typeface="メイリオ" pitchFamily="50" charset="-128"/>
            </a:endParaRPr>
          </a:p>
        </p:txBody>
      </p:sp>
      <p:sp>
        <p:nvSpPr>
          <p:cNvPr id="30" name="テキスト ボックス 29"/>
          <p:cNvSpPr txBox="1"/>
          <p:nvPr/>
        </p:nvSpPr>
        <p:spPr>
          <a:xfrm>
            <a:off x="571500" y="4929188"/>
            <a:ext cx="2000250" cy="276225"/>
          </a:xfrm>
          <a:prstGeom prst="rect">
            <a:avLst/>
          </a:prstGeom>
          <a:solidFill>
            <a:schemeClr val="accent3">
              <a:lumMod val="75000"/>
            </a:schemeClr>
          </a:solidFill>
          <a:ln>
            <a:solidFill>
              <a:schemeClr val="accent3">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２８１．サンプリング</a:t>
            </a:r>
          </a:p>
        </p:txBody>
      </p:sp>
      <p:sp>
        <p:nvSpPr>
          <p:cNvPr id="31" name="テキスト ボックス 30"/>
          <p:cNvSpPr txBox="1"/>
          <p:nvPr/>
        </p:nvSpPr>
        <p:spPr>
          <a:xfrm>
            <a:off x="571500" y="5715000"/>
            <a:ext cx="2000250" cy="276225"/>
          </a:xfrm>
          <a:prstGeom prst="rect">
            <a:avLst/>
          </a:prstGeom>
          <a:solidFill>
            <a:schemeClr val="accent3">
              <a:lumMod val="75000"/>
            </a:schemeClr>
          </a:solidFill>
          <a:ln>
            <a:solidFill>
              <a:schemeClr val="accent3">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２８２．消費者の意見</a:t>
            </a:r>
          </a:p>
        </p:txBody>
      </p:sp>
      <p:sp>
        <p:nvSpPr>
          <p:cNvPr id="32" name="テキスト ボックス 31"/>
          <p:cNvSpPr txBox="1"/>
          <p:nvPr/>
        </p:nvSpPr>
        <p:spPr>
          <a:xfrm>
            <a:off x="571500" y="6357938"/>
            <a:ext cx="2000250" cy="276225"/>
          </a:xfrm>
          <a:prstGeom prst="rect">
            <a:avLst/>
          </a:prstGeom>
          <a:solidFill>
            <a:schemeClr val="accent3">
              <a:lumMod val="75000"/>
            </a:schemeClr>
          </a:solidFill>
          <a:ln>
            <a:solidFill>
              <a:schemeClr val="accent3">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２８３．会報</a:t>
            </a:r>
          </a:p>
        </p:txBody>
      </p:sp>
      <p:cxnSp>
        <p:nvCxnSpPr>
          <p:cNvPr id="56" name="直線コネクタ 55"/>
          <p:cNvCxnSpPr/>
          <p:nvPr/>
        </p:nvCxnSpPr>
        <p:spPr>
          <a:xfrm>
            <a:off x="2857500" y="3500438"/>
            <a:ext cx="214313" cy="0"/>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40" name="グループ化 39"/>
          <p:cNvGrpSpPr/>
          <p:nvPr/>
        </p:nvGrpSpPr>
        <p:grpSpPr>
          <a:xfrm>
            <a:off x="214282" y="785794"/>
            <a:ext cx="357190" cy="642942"/>
            <a:chOff x="214282" y="1000108"/>
            <a:chExt cx="357190" cy="1405956"/>
          </a:xfrm>
          <a:solidFill>
            <a:schemeClr val="accent2">
              <a:lumMod val="75000"/>
            </a:schemeClr>
          </a:solidFill>
        </p:grpSpPr>
        <p:cxnSp>
          <p:nvCxnSpPr>
            <p:cNvPr id="43" name="直線コネクタ 42"/>
            <p:cNvCxnSpPr/>
            <p:nvPr/>
          </p:nvCxnSpPr>
          <p:spPr>
            <a:xfrm rot="5400000">
              <a:off x="-488689" y="1703092"/>
              <a:ext cx="1405944"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214282" y="1000108"/>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214282" y="2406064"/>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4" name="グループ化 53"/>
          <p:cNvGrpSpPr/>
          <p:nvPr/>
        </p:nvGrpSpPr>
        <p:grpSpPr>
          <a:xfrm>
            <a:off x="214282" y="2643182"/>
            <a:ext cx="357190" cy="1285884"/>
            <a:chOff x="214282" y="1000108"/>
            <a:chExt cx="357190" cy="1285884"/>
          </a:xfrm>
          <a:solidFill>
            <a:schemeClr val="accent2">
              <a:lumMod val="75000"/>
            </a:schemeClr>
          </a:solidFill>
        </p:grpSpPr>
        <p:cxnSp>
          <p:nvCxnSpPr>
            <p:cNvPr id="58" name="直線コネクタ 57"/>
            <p:cNvCxnSpPr/>
            <p:nvPr/>
          </p:nvCxnSpPr>
          <p:spPr>
            <a:xfrm rot="5400000">
              <a:off x="-428653" y="1643056"/>
              <a:ext cx="1285872"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214282" y="1000108"/>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a:off x="214282" y="1643050"/>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214282" y="2285992"/>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62" name="グループ化 61"/>
          <p:cNvGrpSpPr/>
          <p:nvPr/>
        </p:nvGrpSpPr>
        <p:grpSpPr>
          <a:xfrm>
            <a:off x="214282" y="5072074"/>
            <a:ext cx="357190" cy="1428760"/>
            <a:chOff x="214282" y="1000108"/>
            <a:chExt cx="357190" cy="1428760"/>
          </a:xfrm>
          <a:solidFill>
            <a:schemeClr val="accent3">
              <a:lumMod val="75000"/>
            </a:schemeClr>
          </a:solidFill>
        </p:grpSpPr>
        <p:cxnSp>
          <p:nvCxnSpPr>
            <p:cNvPr id="63" name="直線コネクタ 62"/>
            <p:cNvCxnSpPr/>
            <p:nvPr/>
          </p:nvCxnSpPr>
          <p:spPr>
            <a:xfrm rot="5400000">
              <a:off x="-500091" y="1714494"/>
              <a:ext cx="1428748"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214282" y="1000108"/>
              <a:ext cx="35719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214282" y="1785926"/>
              <a:ext cx="35719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a:off x="214282" y="2428868"/>
              <a:ext cx="35719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70" name="グループ化 69"/>
          <p:cNvGrpSpPr/>
          <p:nvPr/>
        </p:nvGrpSpPr>
        <p:grpSpPr>
          <a:xfrm>
            <a:off x="2571736" y="3071808"/>
            <a:ext cx="500066" cy="428632"/>
            <a:chOff x="-53611" y="1183806"/>
            <a:chExt cx="625083" cy="1102198"/>
          </a:xfrm>
          <a:solidFill>
            <a:schemeClr val="accent2">
              <a:lumMod val="75000"/>
            </a:schemeClr>
          </a:solidFill>
        </p:grpSpPr>
        <p:cxnSp>
          <p:nvCxnSpPr>
            <p:cNvPr id="71" name="直線コネクタ 70"/>
            <p:cNvCxnSpPr/>
            <p:nvPr/>
          </p:nvCxnSpPr>
          <p:spPr>
            <a:xfrm rot="5400000">
              <a:off x="-336808" y="1734913"/>
              <a:ext cx="1102182"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a:off x="214282" y="1183806"/>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53611" y="1734900"/>
              <a:ext cx="625083"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214282" y="2285992"/>
              <a:ext cx="357190"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pic>
        <p:nvPicPr>
          <p:cNvPr id="45" name="図 7" descr="インターロジックロゴ.jpg"/>
          <p:cNvPicPr>
            <a:picLocks noChangeAspect="1"/>
          </p:cNvPicPr>
          <p:nvPr/>
        </p:nvPicPr>
        <p:blipFill>
          <a:blip r:embed="rId2" cstate="print"/>
          <a:srcRect/>
          <a:stretch>
            <a:fillRect/>
          </a:stretch>
        </p:blipFill>
        <p:spPr bwMode="auto">
          <a:xfrm>
            <a:off x="8001000" y="76200"/>
            <a:ext cx="1073150" cy="31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図表 37"/>
          <p:cNvGraphicFramePr/>
          <p:nvPr/>
        </p:nvGraphicFramePr>
        <p:xfrm>
          <a:off x="1000100" y="571480"/>
          <a:ext cx="7215238" cy="30718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0" name="図表 39"/>
          <p:cNvGraphicFramePr/>
          <p:nvPr/>
        </p:nvGraphicFramePr>
        <p:xfrm>
          <a:off x="1071538" y="3714752"/>
          <a:ext cx="7286676" cy="2420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1" name="正方形/長方形 40"/>
          <p:cNvSpPr/>
          <p:nvPr/>
        </p:nvSpPr>
        <p:spPr>
          <a:xfrm flipV="1">
            <a:off x="0" y="6643688"/>
            <a:ext cx="9144000" cy="260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sp>
        <p:nvSpPr>
          <p:cNvPr id="39" name="テキスト ボックス 38"/>
          <p:cNvSpPr txBox="1"/>
          <p:nvPr/>
        </p:nvSpPr>
        <p:spPr>
          <a:xfrm>
            <a:off x="285720" y="3571876"/>
            <a:ext cx="1500187" cy="307975"/>
          </a:xfrm>
          <a:prstGeom prst="rect">
            <a:avLst/>
          </a:prstGeom>
          <a:solidFill>
            <a:schemeClr val="accent2"/>
          </a:solidFill>
          <a:ln>
            <a:noFill/>
          </a:ln>
        </p:spPr>
        <p:txBody>
          <a:bodyPr>
            <a:spAutoFit/>
          </a:bodyPr>
          <a:lstStyle/>
          <a:p>
            <a:pPr algn="ctr">
              <a:defRPr/>
            </a:pPr>
            <a:r>
              <a:rPr lang="ja-JP" altLang="en-US" sz="1400" b="1" dirty="0">
                <a:solidFill>
                  <a:srgbClr val="000000"/>
                </a:solidFill>
                <a:latin typeface="メイリオ" pitchFamily="50" charset="-128"/>
                <a:ea typeface="メイリオ" pitchFamily="50" charset="-128"/>
                <a:cs typeface="メイリオ" pitchFamily="50" charset="-128"/>
              </a:rPr>
              <a:t>Ｐ　Ｌ　Ａ　Ｎ</a:t>
            </a:r>
          </a:p>
        </p:txBody>
      </p:sp>
      <p:sp>
        <p:nvSpPr>
          <p:cNvPr id="9" name="正方形/長方形 8"/>
          <p:cNvSpPr/>
          <p:nvPr/>
        </p:nvSpPr>
        <p:spPr>
          <a:xfrm>
            <a:off x="0" y="0"/>
            <a:ext cx="9144000" cy="3809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171" name="テキスト ボックス 20"/>
          <p:cNvSpPr txBox="1">
            <a:spLocks noChangeArrowheads="1"/>
          </p:cNvSpPr>
          <p:nvPr/>
        </p:nvSpPr>
        <p:spPr bwMode="auto">
          <a:xfrm>
            <a:off x="0" y="0"/>
            <a:ext cx="4357688" cy="369887"/>
          </a:xfrm>
          <a:prstGeom prst="rect">
            <a:avLst/>
          </a:prstGeom>
          <a:noFill/>
          <a:ln w="9525">
            <a:noFill/>
            <a:miter lim="800000"/>
            <a:headEnd/>
            <a:tailEnd/>
          </a:ln>
        </p:spPr>
        <p:txBody>
          <a:bodyPr>
            <a:spAutoFit/>
          </a:bodyPr>
          <a:lstStyle/>
          <a:p>
            <a:r>
              <a:rPr lang="en-US" altLang="ja-JP" b="1" dirty="0">
                <a:solidFill>
                  <a:srgbClr val="000000"/>
                </a:solidFill>
                <a:latin typeface="メイリオ" pitchFamily="50" charset="-128"/>
                <a:ea typeface="メイリオ" pitchFamily="50" charset="-128"/>
                <a:cs typeface="メイリオ" pitchFamily="50" charset="-128"/>
              </a:rPr>
              <a:t>【</a:t>
            </a:r>
            <a:r>
              <a:rPr lang="ja-JP" altLang="en-US" b="1" dirty="0">
                <a:solidFill>
                  <a:srgbClr val="000000"/>
                </a:solidFill>
                <a:latin typeface="メイリオ" pitchFamily="50" charset="-128"/>
                <a:ea typeface="メイリオ" pitchFamily="50" charset="-128"/>
                <a:cs typeface="メイリオ" pitchFamily="50" charset="-128"/>
              </a:rPr>
              <a:t>会員化について</a:t>
            </a:r>
            <a:r>
              <a:rPr lang="en-US" altLang="ja-JP" b="1" dirty="0">
                <a:solidFill>
                  <a:srgbClr val="000000"/>
                </a:solidFill>
                <a:latin typeface="メイリオ" pitchFamily="50" charset="-128"/>
                <a:ea typeface="メイリオ" pitchFamily="50" charset="-128"/>
                <a:cs typeface="メイリオ" pitchFamily="50" charset="-128"/>
              </a:rPr>
              <a:t>】</a:t>
            </a:r>
            <a:endParaRPr lang="ja-JP" altLang="en-US" sz="1400" dirty="0">
              <a:solidFill>
                <a:srgbClr val="000000"/>
              </a:solidFill>
              <a:latin typeface="メイリオ" pitchFamily="50" charset="-128"/>
              <a:ea typeface="メイリオ" pitchFamily="50" charset="-128"/>
              <a:cs typeface="メイリオ" pitchFamily="50" charset="-128"/>
            </a:endParaRPr>
          </a:p>
        </p:txBody>
      </p:sp>
      <p:pic>
        <p:nvPicPr>
          <p:cNvPr id="10" name="図 7" descr="インターロジックロゴ.jpg"/>
          <p:cNvPicPr>
            <a:picLocks noChangeAspect="1"/>
          </p:cNvPicPr>
          <p:nvPr/>
        </p:nvPicPr>
        <p:blipFill>
          <a:blip r:embed="rId12" cstate="print"/>
          <a:srcRect/>
          <a:stretch>
            <a:fillRect/>
          </a:stretch>
        </p:blipFill>
        <p:spPr bwMode="auto">
          <a:xfrm>
            <a:off x="7994650" y="6248400"/>
            <a:ext cx="1073150" cy="31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テキスト ボックス 14"/>
          <p:cNvSpPr txBox="1">
            <a:spLocks noChangeArrowheads="1"/>
          </p:cNvSpPr>
          <p:nvPr/>
        </p:nvSpPr>
        <p:spPr bwMode="auto">
          <a:xfrm>
            <a:off x="3214684" y="571500"/>
            <a:ext cx="857250" cy="415925"/>
          </a:xfrm>
          <a:prstGeom prst="rect">
            <a:avLst/>
          </a:prstGeom>
          <a:solidFill>
            <a:srgbClr val="FFFF00"/>
          </a:solidFill>
          <a:ln w="9525">
            <a:solidFill>
              <a:srgbClr val="FFC000"/>
            </a:solid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２９１．　　　抽選会</a:t>
            </a:r>
            <a:endParaRPr lang="en-US" altLang="ja-JP" sz="1050" dirty="0">
              <a:latin typeface="メイリオ" pitchFamily="50" charset="-128"/>
              <a:ea typeface="メイリオ" pitchFamily="50" charset="-128"/>
              <a:cs typeface="メイリオ" pitchFamily="50" charset="-128"/>
            </a:endParaRPr>
          </a:p>
        </p:txBody>
      </p:sp>
      <p:sp>
        <p:nvSpPr>
          <p:cNvPr id="10247" name="テキスト ボックス 16"/>
          <p:cNvSpPr txBox="1">
            <a:spLocks noChangeArrowheads="1"/>
          </p:cNvSpPr>
          <p:nvPr/>
        </p:nvSpPr>
        <p:spPr bwMode="auto">
          <a:xfrm>
            <a:off x="4071938" y="571500"/>
            <a:ext cx="4857750" cy="415925"/>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商品購入によりその権利を得て、抽選を行っていくケースのもの。</a:t>
            </a:r>
            <a:endParaRPr lang="en-US" altLang="ja-JP" sz="1050" dirty="0">
              <a:latin typeface="メイリオ" pitchFamily="50" charset="-128"/>
              <a:ea typeface="メイリオ" pitchFamily="50" charset="-128"/>
              <a:cs typeface="メイリオ" pitchFamily="50" charset="-128"/>
            </a:endParaRPr>
          </a:p>
          <a:p>
            <a:pPr>
              <a:defRPr/>
            </a:pPr>
            <a:r>
              <a:rPr lang="en-US" altLang="ja-JP" sz="1050" dirty="0">
                <a:latin typeface="メイリオ" pitchFamily="50" charset="-128"/>
                <a:ea typeface="メイリオ" pitchFamily="50" charset="-128"/>
                <a:cs typeface="メイリオ" pitchFamily="50" charset="-128"/>
              </a:rPr>
              <a:t>※</a:t>
            </a:r>
            <a:r>
              <a:rPr lang="ja-JP" altLang="en-US" sz="1050" dirty="0">
                <a:latin typeface="メイリオ" pitchFamily="50" charset="-128"/>
                <a:ea typeface="メイリオ" pitchFamily="50" charset="-128"/>
                <a:cs typeface="メイリオ" pitchFamily="50" charset="-128"/>
              </a:rPr>
              <a:t>取引額</a:t>
            </a:r>
            <a:r>
              <a:rPr lang="en-US" altLang="ja-JP" sz="1050" dirty="0">
                <a:latin typeface="メイリオ" pitchFamily="50" charset="-128"/>
                <a:ea typeface="メイリオ" pitchFamily="50" charset="-128"/>
                <a:cs typeface="メイリオ" pitchFamily="50" charset="-128"/>
              </a:rPr>
              <a:t>500</a:t>
            </a:r>
            <a:r>
              <a:rPr lang="ja-JP" altLang="en-US" sz="1050" dirty="0">
                <a:latin typeface="メイリオ" pitchFamily="50" charset="-128"/>
                <a:ea typeface="メイリオ" pitchFamily="50" charset="-128"/>
                <a:cs typeface="メイリオ" pitchFamily="50" charset="-128"/>
              </a:rPr>
              <a:t>円～</a:t>
            </a:r>
            <a:r>
              <a:rPr lang="en-US" altLang="ja-JP" sz="1050" dirty="0">
                <a:latin typeface="メイリオ" pitchFamily="50" charset="-128"/>
                <a:ea typeface="メイリオ" pitchFamily="50" charset="-128"/>
                <a:cs typeface="メイリオ" pitchFamily="50" charset="-128"/>
              </a:rPr>
              <a:t>5</a:t>
            </a:r>
            <a:r>
              <a:rPr lang="ja-JP" altLang="en-US" sz="1050" dirty="0">
                <a:latin typeface="メイリオ" pitchFamily="50" charset="-128"/>
                <a:ea typeface="メイリオ" pitchFamily="50" charset="-128"/>
                <a:cs typeface="メイリオ" pitchFamily="50" charset="-128"/>
              </a:rPr>
              <a:t>万円の場合は景品</a:t>
            </a:r>
            <a:r>
              <a:rPr lang="en-US" altLang="ja-JP" sz="1050" dirty="0">
                <a:latin typeface="メイリオ" pitchFamily="50" charset="-128"/>
                <a:ea typeface="メイリオ" pitchFamily="50" charset="-128"/>
                <a:cs typeface="メイリオ" pitchFamily="50" charset="-128"/>
              </a:rPr>
              <a:t>1</a:t>
            </a:r>
            <a:r>
              <a:rPr lang="ja-JP" altLang="en-US" sz="1050" dirty="0">
                <a:latin typeface="メイリオ" pitchFamily="50" charset="-128"/>
                <a:ea typeface="メイリオ" pitchFamily="50" charset="-128"/>
                <a:cs typeface="メイリオ" pitchFamily="50" charset="-128"/>
              </a:rPr>
              <a:t>点は</a:t>
            </a:r>
            <a:r>
              <a:rPr lang="en-US" altLang="ja-JP" sz="1050" dirty="0">
                <a:latin typeface="メイリオ" pitchFamily="50" charset="-128"/>
                <a:ea typeface="メイリオ" pitchFamily="50" charset="-128"/>
                <a:cs typeface="メイリオ" pitchFamily="50" charset="-128"/>
              </a:rPr>
              <a:t>1</a:t>
            </a:r>
            <a:r>
              <a:rPr lang="ja-JP" altLang="en-US" sz="1050" dirty="0">
                <a:latin typeface="メイリオ" pitchFamily="50" charset="-128"/>
                <a:ea typeface="メイリオ" pitchFamily="50" charset="-128"/>
                <a:cs typeface="メイリオ" pitchFamily="50" charset="-128"/>
              </a:rPr>
              <a:t>万円までの規制があります。</a:t>
            </a:r>
            <a:endParaRPr lang="en-US" altLang="ja-JP" sz="1050" dirty="0">
              <a:latin typeface="メイリオ" pitchFamily="50" charset="-128"/>
              <a:ea typeface="メイリオ" pitchFamily="50" charset="-128"/>
              <a:cs typeface="メイリオ" pitchFamily="50" charset="-128"/>
            </a:endParaRPr>
          </a:p>
        </p:txBody>
      </p:sp>
      <p:sp>
        <p:nvSpPr>
          <p:cNvPr id="10248" name="テキスト ボックス 11"/>
          <p:cNvSpPr txBox="1">
            <a:spLocks noChangeArrowheads="1"/>
          </p:cNvSpPr>
          <p:nvPr/>
        </p:nvSpPr>
        <p:spPr bwMode="auto">
          <a:xfrm>
            <a:off x="3214684" y="1285875"/>
            <a:ext cx="857250" cy="415925"/>
          </a:xfrm>
          <a:prstGeom prst="rect">
            <a:avLst/>
          </a:prstGeom>
          <a:solidFill>
            <a:srgbClr val="FFFF00"/>
          </a:solidFill>
          <a:ln w="9525">
            <a:solidFill>
              <a:srgbClr val="FFC000"/>
            </a:solid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２９２．　　　クイズ形式</a:t>
            </a:r>
            <a:endParaRPr lang="en-US" altLang="ja-JP" sz="1050" dirty="0">
              <a:latin typeface="メイリオ" pitchFamily="50" charset="-128"/>
              <a:ea typeface="メイリオ" pitchFamily="50" charset="-128"/>
              <a:cs typeface="メイリオ" pitchFamily="50" charset="-128"/>
            </a:endParaRPr>
          </a:p>
        </p:txBody>
      </p:sp>
      <p:sp>
        <p:nvSpPr>
          <p:cNvPr id="10249" name="テキスト ボックス 12"/>
          <p:cNvSpPr txBox="1">
            <a:spLocks noChangeArrowheads="1"/>
          </p:cNvSpPr>
          <p:nvPr/>
        </p:nvSpPr>
        <p:spPr bwMode="auto">
          <a:xfrm>
            <a:off x="4071938" y="1214438"/>
            <a:ext cx="4857750" cy="577850"/>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何らかの質問に対して答えていただいた方の中から、抽選でプレミアムを進呈していくケースのもの。</a:t>
            </a:r>
            <a:endParaRPr lang="en-US" altLang="ja-JP" sz="1050" dirty="0">
              <a:latin typeface="メイリオ" pitchFamily="50" charset="-128"/>
              <a:ea typeface="メイリオ" pitchFamily="50" charset="-128"/>
              <a:cs typeface="メイリオ" pitchFamily="50" charset="-128"/>
            </a:endParaRPr>
          </a:p>
          <a:p>
            <a:pPr>
              <a:defRPr/>
            </a:pPr>
            <a:r>
              <a:rPr lang="en-US" altLang="ja-JP" sz="1050" dirty="0">
                <a:latin typeface="メイリオ" pitchFamily="50" charset="-128"/>
                <a:ea typeface="メイリオ" pitchFamily="50" charset="-128"/>
                <a:cs typeface="メイリオ" pitchFamily="50" charset="-128"/>
              </a:rPr>
              <a:t>※</a:t>
            </a:r>
            <a:r>
              <a:rPr lang="ja-JP" altLang="en-US" sz="1050" dirty="0">
                <a:latin typeface="メイリオ" pitchFamily="50" charset="-128"/>
                <a:ea typeface="メイリオ" pitchFamily="50" charset="-128"/>
                <a:cs typeface="メイリオ" pitchFamily="50" charset="-128"/>
              </a:rPr>
              <a:t>取引付随型かオープン型かその違いによって規制枠が違います。</a:t>
            </a:r>
            <a:endParaRPr lang="en-US" altLang="ja-JP" sz="1050" dirty="0">
              <a:latin typeface="メイリオ" pitchFamily="50" charset="-128"/>
              <a:ea typeface="メイリオ" pitchFamily="50" charset="-128"/>
              <a:cs typeface="メイリオ" pitchFamily="50" charset="-128"/>
            </a:endParaRPr>
          </a:p>
        </p:txBody>
      </p:sp>
      <p:sp>
        <p:nvSpPr>
          <p:cNvPr id="10250" name="テキスト ボックス 13"/>
          <p:cNvSpPr txBox="1">
            <a:spLocks noChangeArrowheads="1"/>
          </p:cNvSpPr>
          <p:nvPr/>
        </p:nvSpPr>
        <p:spPr bwMode="auto">
          <a:xfrm>
            <a:off x="3214684" y="2000250"/>
            <a:ext cx="857250" cy="415925"/>
          </a:xfrm>
          <a:prstGeom prst="rect">
            <a:avLst/>
          </a:prstGeom>
          <a:solidFill>
            <a:srgbClr val="FFFF00"/>
          </a:solidFill>
          <a:ln w="9525">
            <a:solidFill>
              <a:srgbClr val="FFC000"/>
            </a:solid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２９３．　　　来店者</a:t>
            </a:r>
            <a:endParaRPr lang="en-US" altLang="ja-JP" sz="1050" dirty="0">
              <a:latin typeface="メイリオ" pitchFamily="50" charset="-128"/>
              <a:ea typeface="メイリオ" pitchFamily="50" charset="-128"/>
              <a:cs typeface="メイリオ" pitchFamily="50" charset="-128"/>
            </a:endParaRPr>
          </a:p>
        </p:txBody>
      </p:sp>
      <p:sp>
        <p:nvSpPr>
          <p:cNvPr id="10251" name="テキスト ボックス 15"/>
          <p:cNvSpPr txBox="1">
            <a:spLocks noChangeArrowheads="1"/>
          </p:cNvSpPr>
          <p:nvPr/>
        </p:nvSpPr>
        <p:spPr bwMode="auto">
          <a:xfrm>
            <a:off x="4071938" y="1928813"/>
            <a:ext cx="4857750" cy="577850"/>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先着何名の方へ○○進呈というケースの場合。来店者と限定した場合も規制があります。ご注意ください。この時はベタ付景品制限の枠になります。（景品の限定額</a:t>
            </a:r>
            <a:r>
              <a:rPr lang="en-US" altLang="ja-JP" sz="1050" dirty="0">
                <a:latin typeface="メイリオ" pitchFamily="50" charset="-128"/>
                <a:ea typeface="メイリオ" pitchFamily="50" charset="-128"/>
                <a:cs typeface="メイリオ" pitchFamily="50" charset="-128"/>
              </a:rPr>
              <a:t>100</a:t>
            </a:r>
            <a:r>
              <a:rPr lang="ja-JP" altLang="en-US" sz="1050" dirty="0">
                <a:latin typeface="メイリオ" pitchFamily="50" charset="-128"/>
                <a:ea typeface="メイリオ" pitchFamily="50" charset="-128"/>
                <a:cs typeface="メイリオ" pitchFamily="50" charset="-128"/>
              </a:rPr>
              <a:t>円まで）</a:t>
            </a:r>
            <a:endParaRPr lang="en-US" altLang="ja-JP" sz="1050" dirty="0">
              <a:latin typeface="メイリオ" pitchFamily="50" charset="-128"/>
              <a:ea typeface="メイリオ" pitchFamily="50" charset="-128"/>
              <a:cs typeface="メイリオ" pitchFamily="50" charset="-128"/>
            </a:endParaRPr>
          </a:p>
        </p:txBody>
      </p:sp>
      <p:sp>
        <p:nvSpPr>
          <p:cNvPr id="10252" name="テキスト ボックス 17"/>
          <p:cNvSpPr txBox="1">
            <a:spLocks noChangeArrowheads="1"/>
          </p:cNvSpPr>
          <p:nvPr/>
        </p:nvSpPr>
        <p:spPr bwMode="auto">
          <a:xfrm>
            <a:off x="3214684" y="2714625"/>
            <a:ext cx="857250" cy="415925"/>
          </a:xfrm>
          <a:prstGeom prst="rect">
            <a:avLst/>
          </a:prstGeom>
          <a:solidFill>
            <a:srgbClr val="FFFF00"/>
          </a:solidFill>
          <a:ln w="9525">
            <a:solidFill>
              <a:srgbClr val="FFC000"/>
            </a:solid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２９４．　　　購入者</a:t>
            </a:r>
            <a:endParaRPr lang="en-US" altLang="ja-JP" sz="1050" dirty="0">
              <a:latin typeface="メイリオ" pitchFamily="50" charset="-128"/>
              <a:ea typeface="メイリオ" pitchFamily="50" charset="-128"/>
              <a:cs typeface="メイリオ" pitchFamily="50" charset="-128"/>
            </a:endParaRPr>
          </a:p>
        </p:txBody>
      </p:sp>
      <p:sp>
        <p:nvSpPr>
          <p:cNvPr id="10253" name="テキスト ボックス 18"/>
          <p:cNvSpPr txBox="1">
            <a:spLocks noChangeArrowheads="1"/>
          </p:cNvSpPr>
          <p:nvPr/>
        </p:nvSpPr>
        <p:spPr bwMode="auto">
          <a:xfrm>
            <a:off x="4071938" y="2713038"/>
            <a:ext cx="4857750" cy="430212"/>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○○を購入、○○円以上購入の場合○○をさせあげますというケースです</a:t>
            </a:r>
            <a:r>
              <a:rPr lang="ja-JP" altLang="en-US" sz="1050" dirty="0" smtClean="0">
                <a:latin typeface="メイリオ" pitchFamily="50" charset="-128"/>
                <a:ea typeface="メイリオ" pitchFamily="50" charset="-128"/>
                <a:cs typeface="メイリオ" pitchFamily="50" charset="-128"/>
              </a:rPr>
              <a:t>。</a:t>
            </a:r>
            <a:endParaRPr lang="en-US" altLang="ja-JP" sz="1050" dirty="0" smtClean="0">
              <a:latin typeface="メイリオ" pitchFamily="50" charset="-128"/>
              <a:ea typeface="メイリオ" pitchFamily="50" charset="-128"/>
              <a:cs typeface="メイリオ" pitchFamily="50" charset="-128"/>
            </a:endParaRPr>
          </a:p>
          <a:p>
            <a:pPr>
              <a:defRPr/>
            </a:pPr>
            <a:r>
              <a:rPr lang="ja-JP" altLang="en-US" sz="1050" dirty="0" smtClean="0">
                <a:latin typeface="メイリオ" pitchFamily="50" charset="-128"/>
                <a:ea typeface="メイリオ" pitchFamily="50" charset="-128"/>
                <a:cs typeface="メイリオ" pitchFamily="50" charset="-128"/>
              </a:rPr>
              <a:t>この</a:t>
            </a:r>
            <a:r>
              <a:rPr lang="ja-JP" altLang="en-US" sz="1050" dirty="0">
                <a:latin typeface="メイリオ" pitchFamily="50" charset="-128"/>
                <a:ea typeface="メイリオ" pitchFamily="50" charset="-128"/>
                <a:cs typeface="メイリオ" pitchFamily="50" charset="-128"/>
              </a:rPr>
              <a:t>手段も当然ベタ付景品制限の枠になります。</a:t>
            </a:r>
            <a:endParaRPr lang="en-US" altLang="ja-JP" sz="1050" dirty="0">
              <a:latin typeface="メイリオ" pitchFamily="50" charset="-128"/>
              <a:ea typeface="メイリオ" pitchFamily="50" charset="-128"/>
              <a:cs typeface="メイリオ" pitchFamily="50" charset="-128"/>
            </a:endParaRPr>
          </a:p>
        </p:txBody>
      </p:sp>
      <p:sp>
        <p:nvSpPr>
          <p:cNvPr id="16" name="正方形/長方形 15"/>
          <p:cNvSpPr/>
          <p:nvPr/>
        </p:nvSpPr>
        <p:spPr>
          <a:xfrm>
            <a:off x="0" y="0"/>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p>
        </p:txBody>
      </p:sp>
      <p:sp>
        <p:nvSpPr>
          <p:cNvPr id="8205" name="テキスト ボックス 20"/>
          <p:cNvSpPr txBox="1">
            <a:spLocks noChangeArrowheads="1"/>
          </p:cNvSpPr>
          <p:nvPr/>
        </p:nvSpPr>
        <p:spPr bwMode="auto">
          <a:xfrm>
            <a:off x="0" y="58738"/>
            <a:ext cx="4357688" cy="369887"/>
          </a:xfrm>
          <a:prstGeom prst="rect">
            <a:avLst/>
          </a:prstGeom>
          <a:noFill/>
          <a:ln w="9525">
            <a:noFill/>
            <a:miter lim="800000"/>
            <a:headEnd/>
            <a:tailEnd/>
          </a:ln>
        </p:spPr>
        <p:txBody>
          <a:bodyPr>
            <a:spAutoFit/>
          </a:bodyPr>
          <a:lstStyle/>
          <a:p>
            <a:r>
              <a:rPr lang="en-US" altLang="ja-JP" b="1">
                <a:solidFill>
                  <a:srgbClr val="000000"/>
                </a:solidFill>
                <a:latin typeface="メイリオ" pitchFamily="50" charset="-128"/>
                <a:ea typeface="メイリオ" pitchFamily="50" charset="-128"/>
                <a:cs typeface="メイリオ" pitchFamily="50" charset="-128"/>
              </a:rPr>
              <a:t>【</a:t>
            </a:r>
            <a:r>
              <a:rPr lang="ja-JP" altLang="en-US" b="1">
                <a:solidFill>
                  <a:srgbClr val="000000"/>
                </a:solidFill>
                <a:latin typeface="メイリオ" pitchFamily="50" charset="-128"/>
                <a:ea typeface="メイリオ" pitchFamily="50" charset="-128"/>
                <a:cs typeface="メイリオ" pitchFamily="50" charset="-128"/>
              </a:rPr>
              <a:t>プレミアムについて</a:t>
            </a:r>
            <a:r>
              <a:rPr lang="en-US" altLang="ja-JP" b="1">
                <a:solidFill>
                  <a:srgbClr val="000000"/>
                </a:solidFill>
                <a:latin typeface="メイリオ" pitchFamily="50" charset="-128"/>
                <a:ea typeface="メイリオ" pitchFamily="50" charset="-128"/>
                <a:cs typeface="メイリオ" pitchFamily="50" charset="-128"/>
              </a:rPr>
              <a:t>】</a:t>
            </a:r>
            <a:r>
              <a:rPr lang="ja-JP" altLang="en-US" sz="1400">
                <a:solidFill>
                  <a:srgbClr val="000000"/>
                </a:solidFill>
                <a:latin typeface="メイリオ" pitchFamily="50" charset="-128"/>
                <a:ea typeface="メイリオ" pitchFamily="50" charset="-128"/>
                <a:cs typeface="メイリオ" pitchFamily="50" charset="-128"/>
              </a:rPr>
              <a:t>－具体的な手法例－</a:t>
            </a:r>
          </a:p>
        </p:txBody>
      </p:sp>
      <p:sp>
        <p:nvSpPr>
          <p:cNvPr id="18" name="テキスト ボックス 17"/>
          <p:cNvSpPr txBox="1"/>
          <p:nvPr/>
        </p:nvSpPr>
        <p:spPr>
          <a:xfrm>
            <a:off x="571500" y="1000108"/>
            <a:ext cx="2000250" cy="276225"/>
          </a:xfrm>
          <a:prstGeom prst="rect">
            <a:avLst/>
          </a:prstGeom>
          <a:solidFill>
            <a:schemeClr val="accent3">
              <a:lumMod val="75000"/>
            </a:schemeClr>
          </a:solidFill>
          <a:ln>
            <a:solidFill>
              <a:schemeClr val="accent3">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懸賞</a:t>
            </a:r>
          </a:p>
        </p:txBody>
      </p:sp>
      <p:sp>
        <p:nvSpPr>
          <p:cNvPr id="19" name="テキスト ボックス 18"/>
          <p:cNvSpPr txBox="1"/>
          <p:nvPr/>
        </p:nvSpPr>
        <p:spPr>
          <a:xfrm>
            <a:off x="571500" y="2438395"/>
            <a:ext cx="2000250" cy="276225"/>
          </a:xfrm>
          <a:prstGeom prst="rect">
            <a:avLst/>
          </a:prstGeom>
          <a:solidFill>
            <a:schemeClr val="accent3">
              <a:lumMod val="75000"/>
            </a:schemeClr>
          </a:solidFill>
          <a:ln>
            <a:solidFill>
              <a:schemeClr val="accent3">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ベタ付</a:t>
            </a:r>
          </a:p>
        </p:txBody>
      </p:sp>
      <p:sp>
        <p:nvSpPr>
          <p:cNvPr id="20" name="正方形/長方形 19"/>
          <p:cNvSpPr/>
          <p:nvPr/>
        </p:nvSpPr>
        <p:spPr>
          <a:xfrm>
            <a:off x="0" y="3429000"/>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p>
        </p:txBody>
      </p:sp>
      <p:sp>
        <p:nvSpPr>
          <p:cNvPr id="8209" name="テキスト ボックス 20"/>
          <p:cNvSpPr txBox="1">
            <a:spLocks noChangeArrowheads="1"/>
          </p:cNvSpPr>
          <p:nvPr/>
        </p:nvSpPr>
        <p:spPr bwMode="auto">
          <a:xfrm>
            <a:off x="0" y="3487738"/>
            <a:ext cx="4357688" cy="369887"/>
          </a:xfrm>
          <a:prstGeom prst="rect">
            <a:avLst/>
          </a:prstGeom>
          <a:noFill/>
          <a:ln w="9525">
            <a:noFill/>
            <a:miter lim="800000"/>
            <a:headEnd/>
            <a:tailEnd/>
          </a:ln>
        </p:spPr>
        <p:txBody>
          <a:bodyPr>
            <a:spAutoFit/>
          </a:bodyPr>
          <a:lstStyle/>
          <a:p>
            <a:r>
              <a:rPr lang="en-US" altLang="ja-JP" b="1" dirty="0">
                <a:solidFill>
                  <a:srgbClr val="000000"/>
                </a:solidFill>
                <a:latin typeface="メイリオ" pitchFamily="50" charset="-128"/>
                <a:ea typeface="メイリオ" pitchFamily="50" charset="-128"/>
                <a:cs typeface="メイリオ" pitchFamily="50" charset="-128"/>
              </a:rPr>
              <a:t>【</a:t>
            </a:r>
            <a:r>
              <a:rPr lang="ja-JP" altLang="en-US" b="1" dirty="0">
                <a:solidFill>
                  <a:srgbClr val="000000"/>
                </a:solidFill>
                <a:latin typeface="メイリオ" pitchFamily="50" charset="-128"/>
                <a:ea typeface="メイリオ" pitchFamily="50" charset="-128"/>
                <a:cs typeface="メイリオ" pitchFamily="50" charset="-128"/>
              </a:rPr>
              <a:t>特別について</a:t>
            </a:r>
            <a:r>
              <a:rPr lang="en-US" altLang="ja-JP" b="1" dirty="0">
                <a:solidFill>
                  <a:srgbClr val="000000"/>
                </a:solidFill>
                <a:latin typeface="メイリオ" pitchFamily="50" charset="-128"/>
                <a:ea typeface="メイリオ" pitchFamily="50" charset="-128"/>
                <a:cs typeface="メイリオ" pitchFamily="50" charset="-128"/>
              </a:rPr>
              <a:t>】</a:t>
            </a:r>
            <a:r>
              <a:rPr lang="ja-JP" altLang="en-US" sz="1400" dirty="0">
                <a:solidFill>
                  <a:srgbClr val="000000"/>
                </a:solidFill>
                <a:latin typeface="メイリオ" pitchFamily="50" charset="-128"/>
                <a:ea typeface="メイリオ" pitchFamily="50" charset="-128"/>
                <a:cs typeface="メイリオ" pitchFamily="50" charset="-128"/>
              </a:rPr>
              <a:t>－具体的な手法例－</a:t>
            </a:r>
          </a:p>
        </p:txBody>
      </p:sp>
      <p:sp>
        <p:nvSpPr>
          <p:cNvPr id="23" name="テキスト ボックス 6"/>
          <p:cNvSpPr txBox="1">
            <a:spLocks noChangeArrowheads="1"/>
          </p:cNvSpPr>
          <p:nvPr/>
        </p:nvSpPr>
        <p:spPr bwMode="auto">
          <a:xfrm>
            <a:off x="2786063" y="3976696"/>
            <a:ext cx="6143625" cy="738188"/>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商品の製造されている工場・現物商品をみて頂くことで納得性が増し、販売を行っていく代表的なケースです。この来社を促す企画が大切ですが来社されてから納得して頂くためのセミナーやイベントの演出がカギになります。現在、代表的なケースとして石材仏壇販売業においての工場見学会や住宅販売メーカーにおいての現地見学会に多く例がみられます。</a:t>
            </a:r>
          </a:p>
        </p:txBody>
      </p:sp>
      <p:sp>
        <p:nvSpPr>
          <p:cNvPr id="26" name="テキスト ボックス 9"/>
          <p:cNvSpPr txBox="1">
            <a:spLocks noChangeArrowheads="1"/>
          </p:cNvSpPr>
          <p:nvPr/>
        </p:nvSpPr>
        <p:spPr bwMode="auto">
          <a:xfrm>
            <a:off x="2786063" y="4857760"/>
            <a:ext cx="6215062" cy="584200"/>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限定性を持たせたり先取りという</a:t>
            </a:r>
            <a:r>
              <a:rPr lang="en-US" altLang="ja-JP" sz="1050" dirty="0">
                <a:latin typeface="メイリオ" pitchFamily="50" charset="-128"/>
                <a:ea typeface="メイリオ" pitchFamily="50" charset="-128"/>
                <a:cs typeface="メイリオ" pitchFamily="50" charset="-128"/>
              </a:rPr>
              <a:t>Key</a:t>
            </a:r>
            <a:r>
              <a:rPr lang="ja-JP" altLang="en-US" sz="1050" dirty="0">
                <a:latin typeface="メイリオ" pitchFamily="50" charset="-128"/>
                <a:ea typeface="メイリオ" pitchFamily="50" charset="-128"/>
                <a:cs typeface="メイリオ" pitchFamily="50" charset="-128"/>
              </a:rPr>
              <a:t>　</a:t>
            </a:r>
            <a:r>
              <a:rPr lang="en-US" altLang="ja-JP" sz="1050" dirty="0">
                <a:latin typeface="メイリオ" pitchFamily="50" charset="-128"/>
                <a:ea typeface="メイリオ" pitchFamily="50" charset="-128"/>
                <a:cs typeface="メイリオ" pitchFamily="50" charset="-128"/>
              </a:rPr>
              <a:t>word</a:t>
            </a:r>
            <a:r>
              <a:rPr lang="ja-JP" altLang="en-US" sz="1050" dirty="0">
                <a:latin typeface="メイリオ" pitchFamily="50" charset="-128"/>
                <a:ea typeface="メイリオ" pitchFamily="50" charset="-128"/>
                <a:cs typeface="メイリオ" pitchFamily="50" charset="-128"/>
              </a:rPr>
              <a:t>をうまく使っていくことでこの予約という販売は効果を発揮します。</a:t>
            </a:r>
            <a:endParaRPr lang="en-US" altLang="ja-JP" sz="1050" dirty="0">
              <a:latin typeface="メイリオ" pitchFamily="50" charset="-128"/>
              <a:ea typeface="メイリオ" pitchFamily="50" charset="-128"/>
              <a:cs typeface="メイリオ" pitchFamily="50" charset="-128"/>
            </a:endParaRPr>
          </a:p>
          <a:p>
            <a:pPr>
              <a:defRPr/>
            </a:pPr>
            <a:r>
              <a:rPr lang="ja-JP" altLang="en-US" sz="1050" dirty="0">
                <a:latin typeface="メイリオ" pitchFamily="50" charset="-128"/>
                <a:ea typeface="メイリオ" pitchFamily="50" charset="-128"/>
                <a:cs typeface="メイリオ" pitchFamily="50" charset="-128"/>
              </a:rPr>
              <a:t>会員の方だけに行う場合と一般の方すべてに行う場合の大きな違いは商品自体がターゲットを幅広くもったものか？商品のボリュームはそのくらいか？という</a:t>
            </a:r>
            <a:r>
              <a:rPr lang="en-US" altLang="ja-JP" sz="1050" dirty="0">
                <a:latin typeface="メイリオ" pitchFamily="50" charset="-128"/>
                <a:ea typeface="メイリオ" pitchFamily="50" charset="-128"/>
                <a:cs typeface="メイリオ" pitchFamily="50" charset="-128"/>
              </a:rPr>
              <a:t>2</a:t>
            </a:r>
            <a:r>
              <a:rPr lang="ja-JP" altLang="en-US" sz="1050" dirty="0">
                <a:latin typeface="メイリオ" pitchFamily="50" charset="-128"/>
                <a:ea typeface="メイリオ" pitchFamily="50" charset="-128"/>
                <a:cs typeface="メイリオ" pitchFamily="50" charset="-128"/>
              </a:rPr>
              <a:t>点に注意してください。シーズン先取、限定品など。</a:t>
            </a:r>
          </a:p>
        </p:txBody>
      </p:sp>
      <p:sp>
        <p:nvSpPr>
          <p:cNvPr id="27" name="テキスト ボックス 10"/>
          <p:cNvSpPr txBox="1">
            <a:spLocks noChangeArrowheads="1"/>
          </p:cNvSpPr>
          <p:nvPr/>
        </p:nvSpPr>
        <p:spPr bwMode="auto">
          <a:xfrm>
            <a:off x="2786063" y="5857875"/>
            <a:ext cx="6143625" cy="769938"/>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何か特別なポイントで顧客を区分けし</a:t>
            </a:r>
            <a:r>
              <a:rPr lang="en-US" altLang="ja-JP" sz="1050" dirty="0">
                <a:latin typeface="メイリオ" pitchFamily="50" charset="-128"/>
                <a:ea typeface="メイリオ" pitchFamily="50" charset="-128"/>
                <a:cs typeface="メイリオ" pitchFamily="50" charset="-128"/>
              </a:rPr>
              <a:t>sale</a:t>
            </a:r>
            <a:r>
              <a:rPr lang="ja-JP" altLang="en-US" sz="1050" dirty="0" err="1">
                <a:latin typeface="メイリオ" pitchFamily="50" charset="-128"/>
                <a:ea typeface="メイリオ" pitchFamily="50" charset="-128"/>
                <a:cs typeface="メイリオ" pitchFamily="50" charset="-128"/>
              </a:rPr>
              <a:t>への</a:t>
            </a:r>
            <a:r>
              <a:rPr lang="ja-JP" altLang="en-US" sz="1050" dirty="0">
                <a:latin typeface="メイリオ" pitchFamily="50" charset="-128"/>
                <a:ea typeface="メイリオ" pitchFamily="50" charset="-128"/>
                <a:cs typeface="メイリオ" pitchFamily="50" charset="-128"/>
              </a:rPr>
              <a:t>動員を図る対策です。字のごとく特別優待</a:t>
            </a:r>
            <a:r>
              <a:rPr lang="en-US" altLang="ja-JP" sz="1050" dirty="0">
                <a:latin typeface="メイリオ" pitchFamily="50" charset="-128"/>
                <a:ea typeface="メイリオ" pitchFamily="50" charset="-128"/>
                <a:cs typeface="メイリオ" pitchFamily="50" charset="-128"/>
              </a:rPr>
              <a:t>sale</a:t>
            </a:r>
            <a:r>
              <a:rPr lang="ja-JP" altLang="en-US" sz="1050" dirty="0">
                <a:latin typeface="メイリオ" pitchFamily="50" charset="-128"/>
                <a:ea typeface="メイリオ" pitchFamily="50" charset="-128"/>
                <a:cs typeface="メイリオ" pitchFamily="50" charset="-128"/>
              </a:rPr>
              <a:t>という形で展開するケースが多いわけですが、内容に特別性がない場合は効果的でありません。</a:t>
            </a:r>
            <a:endParaRPr lang="en-US" altLang="ja-JP" sz="1050" dirty="0">
              <a:latin typeface="メイリオ" pitchFamily="50" charset="-128"/>
              <a:ea typeface="メイリオ" pitchFamily="50" charset="-128"/>
              <a:cs typeface="メイリオ" pitchFamily="50" charset="-128"/>
            </a:endParaRPr>
          </a:p>
          <a:p>
            <a:pPr>
              <a:defRPr/>
            </a:pPr>
            <a:r>
              <a:rPr lang="ja-JP" altLang="en-US" sz="1050" dirty="0">
                <a:latin typeface="メイリオ" pitchFamily="50" charset="-128"/>
                <a:ea typeface="メイリオ" pitchFamily="50" charset="-128"/>
                <a:cs typeface="メイリオ" pitchFamily="50" charset="-128"/>
              </a:rPr>
              <a:t>必ず割引、特典、プレミアムなどの企画とミックスさせて展開して下さい。ホール</a:t>
            </a:r>
            <a:r>
              <a:rPr lang="en-US" altLang="ja-JP" sz="1050" dirty="0">
                <a:latin typeface="メイリオ" pitchFamily="50" charset="-128"/>
                <a:ea typeface="メイリオ" pitchFamily="50" charset="-128"/>
                <a:cs typeface="メイリオ" pitchFamily="50" charset="-128"/>
              </a:rPr>
              <a:t>sale</a:t>
            </a:r>
            <a:r>
              <a:rPr lang="ja-JP" altLang="en-US" sz="1050" dirty="0">
                <a:latin typeface="メイリオ" pitchFamily="50" charset="-128"/>
                <a:ea typeface="メイリオ" pitchFamily="50" charset="-128"/>
                <a:cs typeface="メイリオ" pitchFamily="50" charset="-128"/>
              </a:rPr>
              <a:t>が</a:t>
            </a:r>
            <a:r>
              <a:rPr lang="ja-JP" altLang="en-US" sz="1050" dirty="0" smtClean="0">
                <a:latin typeface="メイリオ" pitchFamily="50" charset="-128"/>
                <a:ea typeface="メイリオ" pitchFamily="50" charset="-128"/>
                <a:cs typeface="メイリオ" pitchFamily="50" charset="-128"/>
              </a:rPr>
              <a:t>代表的。</a:t>
            </a:r>
            <a:endParaRPr lang="en-US" altLang="ja-JP" sz="1050" dirty="0">
              <a:latin typeface="メイリオ" pitchFamily="50" charset="-128"/>
              <a:ea typeface="メイリオ" pitchFamily="50" charset="-128"/>
              <a:cs typeface="メイリオ" pitchFamily="50" charset="-128"/>
            </a:endParaRPr>
          </a:p>
          <a:p>
            <a:pPr>
              <a:defRPr/>
            </a:pPr>
            <a:endParaRPr lang="en-US" altLang="ja-JP" sz="1100" dirty="0">
              <a:latin typeface="Arial" charset="0"/>
              <a:ea typeface="ＭＳ Ｐゴシック" charset="-128"/>
            </a:endParaRPr>
          </a:p>
        </p:txBody>
      </p:sp>
      <p:sp>
        <p:nvSpPr>
          <p:cNvPr id="29" name="テキスト ボックス 28"/>
          <p:cNvSpPr txBox="1"/>
          <p:nvPr/>
        </p:nvSpPr>
        <p:spPr>
          <a:xfrm>
            <a:off x="571500" y="4214813"/>
            <a:ext cx="2000250" cy="276225"/>
          </a:xfrm>
          <a:prstGeom prst="rect">
            <a:avLst/>
          </a:prstGeom>
          <a:solidFill>
            <a:schemeClr val="accent3">
              <a:lumMod val="75000"/>
            </a:schemeClr>
          </a:solidFill>
          <a:ln>
            <a:solidFill>
              <a:schemeClr val="accent3">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２１０</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１．見学会</a:t>
            </a:r>
          </a:p>
        </p:txBody>
      </p:sp>
      <p:sp>
        <p:nvSpPr>
          <p:cNvPr id="30" name="テキスト ボックス 29"/>
          <p:cNvSpPr txBox="1"/>
          <p:nvPr/>
        </p:nvSpPr>
        <p:spPr>
          <a:xfrm>
            <a:off x="571500" y="5072063"/>
            <a:ext cx="2000250" cy="276225"/>
          </a:xfrm>
          <a:prstGeom prst="rect">
            <a:avLst/>
          </a:prstGeom>
          <a:solidFill>
            <a:schemeClr val="accent3">
              <a:lumMod val="75000"/>
            </a:schemeClr>
          </a:solidFill>
          <a:ln>
            <a:solidFill>
              <a:schemeClr val="accent3">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２１０</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２．予約制</a:t>
            </a:r>
          </a:p>
        </p:txBody>
      </p:sp>
      <p:sp>
        <p:nvSpPr>
          <p:cNvPr id="31" name="テキスト ボックス 30"/>
          <p:cNvSpPr txBox="1"/>
          <p:nvPr/>
        </p:nvSpPr>
        <p:spPr>
          <a:xfrm>
            <a:off x="571500" y="5929313"/>
            <a:ext cx="2000250" cy="276225"/>
          </a:xfrm>
          <a:prstGeom prst="rect">
            <a:avLst/>
          </a:prstGeom>
          <a:solidFill>
            <a:schemeClr val="accent3">
              <a:lumMod val="75000"/>
            </a:schemeClr>
          </a:solidFill>
          <a:ln>
            <a:solidFill>
              <a:schemeClr val="accent3">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２１０</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３．優待</a:t>
            </a:r>
          </a:p>
        </p:txBody>
      </p:sp>
      <p:sp>
        <p:nvSpPr>
          <p:cNvPr id="32" name="正方形/長方形 31"/>
          <p:cNvSpPr/>
          <p:nvPr/>
        </p:nvSpPr>
        <p:spPr>
          <a:xfrm flipV="1">
            <a:off x="0" y="6643688"/>
            <a:ext cx="9144000" cy="260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grpSp>
        <p:nvGrpSpPr>
          <p:cNvPr id="39" name="グループ化 38"/>
          <p:cNvGrpSpPr/>
          <p:nvPr/>
        </p:nvGrpSpPr>
        <p:grpSpPr>
          <a:xfrm>
            <a:off x="214282" y="1142984"/>
            <a:ext cx="357190" cy="1428761"/>
            <a:chOff x="214282" y="1000108"/>
            <a:chExt cx="357190" cy="1428761"/>
          </a:xfrm>
          <a:solidFill>
            <a:schemeClr val="accent3">
              <a:lumMod val="75000"/>
            </a:schemeClr>
          </a:solidFill>
        </p:grpSpPr>
        <p:cxnSp>
          <p:nvCxnSpPr>
            <p:cNvPr id="41" name="直線コネクタ 40"/>
            <p:cNvCxnSpPr/>
            <p:nvPr/>
          </p:nvCxnSpPr>
          <p:spPr>
            <a:xfrm rot="5400000">
              <a:off x="-500091" y="1714494"/>
              <a:ext cx="1428748" cy="1"/>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a:off x="214282" y="1000108"/>
              <a:ext cx="35719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214282" y="2428868"/>
              <a:ext cx="35719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45" name="グループ化 44"/>
          <p:cNvGrpSpPr/>
          <p:nvPr/>
        </p:nvGrpSpPr>
        <p:grpSpPr>
          <a:xfrm>
            <a:off x="214282" y="4357694"/>
            <a:ext cx="357190" cy="1714512"/>
            <a:chOff x="214282" y="1000108"/>
            <a:chExt cx="357190" cy="1714512"/>
          </a:xfrm>
          <a:solidFill>
            <a:schemeClr val="accent3">
              <a:lumMod val="75000"/>
            </a:schemeClr>
          </a:solidFill>
        </p:grpSpPr>
        <p:cxnSp>
          <p:nvCxnSpPr>
            <p:cNvPr id="46" name="直線コネクタ 45"/>
            <p:cNvCxnSpPr/>
            <p:nvPr/>
          </p:nvCxnSpPr>
          <p:spPr>
            <a:xfrm rot="5400000">
              <a:off x="-642967" y="1857370"/>
              <a:ext cx="171450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214282" y="1000108"/>
              <a:ext cx="35719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214282" y="1857364"/>
              <a:ext cx="35719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a:off x="214282" y="2714620"/>
              <a:ext cx="35719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7" name="グループ化 56"/>
          <p:cNvGrpSpPr/>
          <p:nvPr/>
        </p:nvGrpSpPr>
        <p:grpSpPr>
          <a:xfrm>
            <a:off x="2571736" y="785797"/>
            <a:ext cx="642942" cy="714380"/>
            <a:chOff x="3643306" y="4572008"/>
            <a:chExt cx="642942" cy="408217"/>
          </a:xfrm>
          <a:solidFill>
            <a:schemeClr val="accent3">
              <a:lumMod val="75000"/>
            </a:schemeClr>
          </a:solidFill>
        </p:grpSpPr>
        <p:cxnSp>
          <p:nvCxnSpPr>
            <p:cNvPr id="58" name="直線コネクタ 57"/>
            <p:cNvCxnSpPr/>
            <p:nvPr/>
          </p:nvCxnSpPr>
          <p:spPr>
            <a:xfrm>
              <a:off x="3643306" y="4776115"/>
              <a:ext cx="285752"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rot="5400000">
              <a:off x="3724949" y="4776117"/>
              <a:ext cx="408217"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a:off x="3929058" y="4572008"/>
              <a:ext cx="35719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3929058" y="4980225"/>
              <a:ext cx="35719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66" name="グループ化 65"/>
          <p:cNvGrpSpPr/>
          <p:nvPr/>
        </p:nvGrpSpPr>
        <p:grpSpPr>
          <a:xfrm>
            <a:off x="2571736" y="2214554"/>
            <a:ext cx="642942" cy="714380"/>
            <a:chOff x="3643306" y="4572008"/>
            <a:chExt cx="642942" cy="408217"/>
          </a:xfrm>
          <a:solidFill>
            <a:schemeClr val="accent3">
              <a:lumMod val="75000"/>
            </a:schemeClr>
          </a:solidFill>
        </p:grpSpPr>
        <p:cxnSp>
          <p:nvCxnSpPr>
            <p:cNvPr id="67" name="直線コネクタ 66"/>
            <p:cNvCxnSpPr/>
            <p:nvPr/>
          </p:nvCxnSpPr>
          <p:spPr>
            <a:xfrm>
              <a:off x="3643306" y="4776115"/>
              <a:ext cx="285752"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rot="5400000">
              <a:off x="3724949" y="4776117"/>
              <a:ext cx="408217"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a:off x="3929058" y="4572008"/>
              <a:ext cx="35719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a:off x="3929058" y="4980225"/>
              <a:ext cx="357190" cy="0"/>
            </a:xfrm>
            <a:prstGeom prst="line">
              <a:avLst/>
            </a:prstGeom>
            <a:grpFill/>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p:pic>
        <p:nvPicPr>
          <p:cNvPr id="44" name="図 7" descr="インターロジックロゴ.jpg"/>
          <p:cNvPicPr>
            <a:picLocks noChangeAspect="1"/>
          </p:cNvPicPr>
          <p:nvPr/>
        </p:nvPicPr>
        <p:blipFill>
          <a:blip r:embed="rId2" cstate="print"/>
          <a:srcRect/>
          <a:stretch>
            <a:fillRect/>
          </a:stretch>
        </p:blipFill>
        <p:spPr bwMode="auto">
          <a:xfrm>
            <a:off x="7994650" y="65775"/>
            <a:ext cx="1073150" cy="31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1"/>
          <p:cNvPicPr>
            <a:picLocks noGrp="1" noChangeAspect="1" noChangeArrowheads="1"/>
          </p:cNvPicPr>
          <p:nvPr>
            <p:ph idx="1"/>
          </p:nvPr>
        </p:nvPicPr>
        <p:blipFill>
          <a:blip r:embed="rId2" cstate="print"/>
          <a:srcRect/>
          <a:stretch>
            <a:fillRect/>
          </a:stretch>
        </p:blipFill>
        <p:spPr>
          <a:xfrm>
            <a:off x="500063" y="571500"/>
            <a:ext cx="8185150" cy="5857875"/>
          </a:xfrm>
        </p:spPr>
      </p:pic>
      <p:sp>
        <p:nvSpPr>
          <p:cNvPr id="4" name="正方形/長方形 3"/>
          <p:cNvSpPr/>
          <p:nvPr/>
        </p:nvSpPr>
        <p:spPr>
          <a:xfrm>
            <a:off x="0" y="0"/>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p>
        </p:txBody>
      </p:sp>
      <p:sp>
        <p:nvSpPr>
          <p:cNvPr id="9220" name="テキスト ボックス 20"/>
          <p:cNvSpPr txBox="1">
            <a:spLocks noChangeArrowheads="1"/>
          </p:cNvSpPr>
          <p:nvPr/>
        </p:nvSpPr>
        <p:spPr bwMode="auto">
          <a:xfrm>
            <a:off x="0" y="58738"/>
            <a:ext cx="4357688" cy="369887"/>
          </a:xfrm>
          <a:prstGeom prst="rect">
            <a:avLst/>
          </a:prstGeom>
          <a:noFill/>
          <a:ln w="9525">
            <a:noFill/>
            <a:miter lim="800000"/>
            <a:headEnd/>
            <a:tailEnd/>
          </a:ln>
        </p:spPr>
        <p:txBody>
          <a:bodyPr>
            <a:spAutoFit/>
          </a:bodyPr>
          <a:lstStyle/>
          <a:p>
            <a:r>
              <a:rPr lang="en-US" altLang="ja-JP" b="1" dirty="0">
                <a:solidFill>
                  <a:srgbClr val="000000"/>
                </a:solidFill>
                <a:latin typeface="メイリオ" pitchFamily="50" charset="-128"/>
                <a:ea typeface="メイリオ" pitchFamily="50" charset="-128"/>
                <a:cs typeface="メイリオ" pitchFamily="50" charset="-128"/>
              </a:rPr>
              <a:t>【</a:t>
            </a:r>
            <a:r>
              <a:rPr lang="ja-JP" altLang="en-US" b="1" dirty="0">
                <a:solidFill>
                  <a:srgbClr val="000000"/>
                </a:solidFill>
                <a:latin typeface="メイリオ" pitchFamily="50" charset="-128"/>
                <a:ea typeface="メイリオ" pitchFamily="50" charset="-128"/>
                <a:cs typeface="メイリオ" pitchFamily="50" charset="-128"/>
              </a:rPr>
              <a:t>統一デザインについて</a:t>
            </a:r>
            <a:r>
              <a:rPr lang="en-US" altLang="ja-JP" b="1" dirty="0">
                <a:solidFill>
                  <a:srgbClr val="000000"/>
                </a:solidFill>
                <a:latin typeface="メイリオ" pitchFamily="50" charset="-128"/>
                <a:ea typeface="メイリオ" pitchFamily="50" charset="-128"/>
                <a:cs typeface="メイリオ" pitchFamily="50" charset="-128"/>
              </a:rPr>
              <a:t>】</a:t>
            </a:r>
            <a:endParaRPr lang="ja-JP" altLang="en-US" sz="1400" dirty="0">
              <a:solidFill>
                <a:srgbClr val="000000"/>
              </a:solidFill>
              <a:latin typeface="メイリオ" pitchFamily="50" charset="-128"/>
              <a:ea typeface="メイリオ" pitchFamily="50" charset="-128"/>
              <a:cs typeface="メイリオ" pitchFamily="50" charset="-128"/>
            </a:endParaRPr>
          </a:p>
        </p:txBody>
      </p:sp>
      <p:sp>
        <p:nvSpPr>
          <p:cNvPr id="6" name="正方形/長方形 5"/>
          <p:cNvSpPr/>
          <p:nvPr/>
        </p:nvSpPr>
        <p:spPr>
          <a:xfrm flipV="1">
            <a:off x="0" y="6643688"/>
            <a:ext cx="9144000" cy="260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pic>
        <p:nvPicPr>
          <p:cNvPr id="7" name="図 7" descr="インターロジックロゴ.jpg"/>
          <p:cNvPicPr>
            <a:picLocks noChangeAspect="1"/>
          </p:cNvPicPr>
          <p:nvPr/>
        </p:nvPicPr>
        <p:blipFill>
          <a:blip r:embed="rId3" cstate="print"/>
          <a:srcRect/>
          <a:stretch>
            <a:fillRect/>
          </a:stretch>
        </p:blipFill>
        <p:spPr bwMode="auto">
          <a:xfrm>
            <a:off x="8001000" y="65775"/>
            <a:ext cx="1073150" cy="31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テキスト ボックス 6"/>
          <p:cNvSpPr txBox="1">
            <a:spLocks noChangeArrowheads="1"/>
          </p:cNvSpPr>
          <p:nvPr/>
        </p:nvSpPr>
        <p:spPr bwMode="auto">
          <a:xfrm>
            <a:off x="714375" y="1857375"/>
            <a:ext cx="3000375" cy="600075"/>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今一番のおすすめ商品であるとか店長一押品など今回展示商品の中で最も</a:t>
            </a:r>
            <a:r>
              <a:rPr lang="en-US" altLang="ja-JP" sz="1050" dirty="0">
                <a:latin typeface="メイリオ" pitchFamily="50" charset="-128"/>
                <a:ea typeface="メイリオ" pitchFamily="50" charset="-128"/>
                <a:cs typeface="メイリオ" pitchFamily="50" charset="-128"/>
              </a:rPr>
              <a:t>PR</a:t>
            </a:r>
            <a:r>
              <a:rPr lang="ja-JP" altLang="en-US" sz="1050" dirty="0">
                <a:latin typeface="メイリオ" pitchFamily="50" charset="-128"/>
                <a:ea typeface="メイリオ" pitchFamily="50" charset="-128"/>
                <a:cs typeface="メイリオ" pitchFamily="50" charset="-128"/>
              </a:rPr>
              <a:t>したい顔づくりを行っていく。</a:t>
            </a:r>
            <a:endParaRPr lang="en-US" altLang="ja-JP" sz="1050" dirty="0">
              <a:latin typeface="メイリオ" pitchFamily="50" charset="-128"/>
              <a:ea typeface="メイリオ" pitchFamily="50" charset="-128"/>
              <a:cs typeface="メイリオ" pitchFamily="50" charset="-128"/>
            </a:endParaRPr>
          </a:p>
        </p:txBody>
      </p:sp>
      <p:sp>
        <p:nvSpPr>
          <p:cNvPr id="13320" name="テキスト ボックス 11"/>
          <p:cNvSpPr txBox="1">
            <a:spLocks noChangeArrowheads="1"/>
          </p:cNvSpPr>
          <p:nvPr/>
        </p:nvSpPr>
        <p:spPr bwMode="auto">
          <a:xfrm>
            <a:off x="714375" y="3071813"/>
            <a:ext cx="2928938" cy="430212"/>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使い方、着方、食べ方など「～のし方」というノウハウを商品に必ずプラスして</a:t>
            </a:r>
            <a:r>
              <a:rPr lang="en-US" altLang="ja-JP" sz="1050" dirty="0">
                <a:latin typeface="メイリオ" pitchFamily="50" charset="-128"/>
                <a:ea typeface="メイリオ" pitchFamily="50" charset="-128"/>
                <a:cs typeface="メイリオ" pitchFamily="50" charset="-128"/>
              </a:rPr>
              <a:t>PR</a:t>
            </a:r>
            <a:r>
              <a:rPr lang="ja-JP" altLang="en-US" sz="1050" dirty="0">
                <a:latin typeface="メイリオ" pitchFamily="50" charset="-128"/>
                <a:ea typeface="メイリオ" pitchFamily="50" charset="-128"/>
                <a:cs typeface="メイリオ" pitchFamily="50" charset="-128"/>
              </a:rPr>
              <a:t>していく手法。</a:t>
            </a:r>
            <a:endParaRPr lang="en-US" altLang="ja-JP" sz="1050" dirty="0">
              <a:latin typeface="メイリオ" pitchFamily="50" charset="-128"/>
              <a:ea typeface="メイリオ" pitchFamily="50" charset="-128"/>
              <a:cs typeface="メイリオ" pitchFamily="50" charset="-128"/>
            </a:endParaRPr>
          </a:p>
        </p:txBody>
      </p:sp>
      <p:sp>
        <p:nvSpPr>
          <p:cNvPr id="13326" name="テキスト ボックス 17"/>
          <p:cNvSpPr txBox="1">
            <a:spLocks noChangeArrowheads="1"/>
          </p:cNvSpPr>
          <p:nvPr/>
        </p:nvSpPr>
        <p:spPr bwMode="auto">
          <a:xfrm>
            <a:off x="5072063" y="928688"/>
            <a:ext cx="3929062" cy="261937"/>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その商品を使った場合のできあがり状態などを中心に</a:t>
            </a:r>
            <a:r>
              <a:rPr lang="en-US" altLang="ja-JP" sz="1050" dirty="0">
                <a:latin typeface="メイリオ" pitchFamily="50" charset="-128"/>
                <a:ea typeface="メイリオ" pitchFamily="50" charset="-128"/>
                <a:cs typeface="メイリオ" pitchFamily="50" charset="-128"/>
              </a:rPr>
              <a:t>PR</a:t>
            </a:r>
            <a:r>
              <a:rPr lang="ja-JP" altLang="en-US" sz="1050" dirty="0">
                <a:latin typeface="メイリオ" pitchFamily="50" charset="-128"/>
                <a:ea typeface="メイリオ" pitchFamily="50" charset="-128"/>
                <a:cs typeface="メイリオ" pitchFamily="50" charset="-128"/>
              </a:rPr>
              <a:t>する。</a:t>
            </a:r>
            <a:endParaRPr lang="en-US" altLang="ja-JP" sz="1050" dirty="0">
              <a:latin typeface="メイリオ" pitchFamily="50" charset="-128"/>
              <a:ea typeface="メイリオ" pitchFamily="50" charset="-128"/>
              <a:cs typeface="メイリオ" pitchFamily="50" charset="-128"/>
            </a:endParaRPr>
          </a:p>
        </p:txBody>
      </p:sp>
      <p:sp>
        <p:nvSpPr>
          <p:cNvPr id="13327" name="テキスト ボックス 18"/>
          <p:cNvSpPr txBox="1">
            <a:spLocks noChangeArrowheads="1"/>
          </p:cNvSpPr>
          <p:nvPr/>
        </p:nvSpPr>
        <p:spPr bwMode="auto">
          <a:xfrm>
            <a:off x="5072063" y="1643063"/>
            <a:ext cx="3786187" cy="261937"/>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その商品の</a:t>
            </a:r>
            <a:r>
              <a:rPr lang="en-US" altLang="ja-JP" sz="1050" dirty="0">
                <a:latin typeface="メイリオ" pitchFamily="50" charset="-128"/>
                <a:ea typeface="メイリオ" pitchFamily="50" charset="-128"/>
                <a:cs typeface="メイリオ" pitchFamily="50" charset="-128"/>
              </a:rPr>
              <a:t>PR</a:t>
            </a:r>
            <a:r>
              <a:rPr lang="ja-JP" altLang="en-US" sz="1050" dirty="0">
                <a:latin typeface="メイリオ" pitchFamily="50" charset="-128"/>
                <a:ea typeface="メイリオ" pitchFamily="50" charset="-128"/>
                <a:cs typeface="メイリオ" pitchFamily="50" charset="-128"/>
              </a:rPr>
              <a:t>ポイントをできるだけ詳しく抜き出していく。</a:t>
            </a:r>
            <a:endParaRPr lang="en-US" altLang="ja-JP" sz="1050" dirty="0">
              <a:latin typeface="メイリオ" pitchFamily="50" charset="-128"/>
              <a:ea typeface="メイリオ" pitchFamily="50" charset="-128"/>
              <a:cs typeface="メイリオ" pitchFamily="50" charset="-128"/>
            </a:endParaRPr>
          </a:p>
        </p:txBody>
      </p:sp>
      <p:sp>
        <p:nvSpPr>
          <p:cNvPr id="13328" name="テキスト ボックス 19"/>
          <p:cNvSpPr txBox="1">
            <a:spLocks noChangeArrowheads="1"/>
          </p:cNvSpPr>
          <p:nvPr/>
        </p:nvSpPr>
        <p:spPr bwMode="auto">
          <a:xfrm>
            <a:off x="5000625" y="2357438"/>
            <a:ext cx="3929063" cy="430212"/>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どのように選んでいくのがよいかある種この広告の見方はこうですョという</a:t>
            </a:r>
            <a:r>
              <a:rPr lang="en-US" altLang="ja-JP" sz="1050" dirty="0">
                <a:latin typeface="メイリオ" pitchFamily="50" charset="-128"/>
                <a:ea typeface="メイリオ" pitchFamily="50" charset="-128"/>
                <a:cs typeface="メイリオ" pitchFamily="50" charset="-128"/>
              </a:rPr>
              <a:t>PR</a:t>
            </a:r>
            <a:r>
              <a:rPr lang="ja-JP" altLang="en-US" sz="1050" dirty="0">
                <a:latin typeface="メイリオ" pitchFamily="50" charset="-128"/>
                <a:ea typeface="メイリオ" pitchFamily="50" charset="-128"/>
                <a:cs typeface="メイリオ" pitchFamily="50" charset="-128"/>
              </a:rPr>
              <a:t>方法です。</a:t>
            </a:r>
            <a:endParaRPr lang="en-US" altLang="ja-JP" sz="1050" dirty="0">
              <a:latin typeface="メイリオ" pitchFamily="50" charset="-128"/>
              <a:ea typeface="メイリオ" pitchFamily="50" charset="-128"/>
              <a:cs typeface="メイリオ" pitchFamily="50" charset="-128"/>
            </a:endParaRPr>
          </a:p>
        </p:txBody>
      </p:sp>
      <p:sp>
        <p:nvSpPr>
          <p:cNvPr id="13329" name="テキスト ボックス 20"/>
          <p:cNvSpPr txBox="1">
            <a:spLocks noChangeArrowheads="1"/>
          </p:cNvSpPr>
          <p:nvPr/>
        </p:nvSpPr>
        <p:spPr bwMode="auto">
          <a:xfrm>
            <a:off x="4929188" y="3214688"/>
            <a:ext cx="3857625" cy="430212"/>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あくまでプロとしての目でこういった点がよいとか、こういった点が差別化ポイントであるといった</a:t>
            </a:r>
            <a:r>
              <a:rPr lang="en-US" altLang="ja-JP" sz="1050" dirty="0">
                <a:latin typeface="メイリオ" pitchFamily="50" charset="-128"/>
                <a:ea typeface="メイリオ" pitchFamily="50" charset="-128"/>
                <a:cs typeface="メイリオ" pitchFamily="50" charset="-128"/>
              </a:rPr>
              <a:t>PR</a:t>
            </a:r>
            <a:r>
              <a:rPr lang="ja-JP" altLang="en-US" sz="1050" dirty="0">
                <a:latin typeface="メイリオ" pitchFamily="50" charset="-128"/>
                <a:ea typeface="メイリオ" pitchFamily="50" charset="-128"/>
                <a:cs typeface="メイリオ" pitchFamily="50" charset="-128"/>
              </a:rPr>
              <a:t>方法。</a:t>
            </a:r>
            <a:endParaRPr lang="en-US" altLang="ja-JP" sz="1050" dirty="0">
              <a:latin typeface="メイリオ" pitchFamily="50" charset="-128"/>
              <a:ea typeface="メイリオ" pitchFamily="50" charset="-128"/>
              <a:cs typeface="メイリオ" pitchFamily="50" charset="-128"/>
            </a:endParaRPr>
          </a:p>
        </p:txBody>
      </p:sp>
      <p:sp>
        <p:nvSpPr>
          <p:cNvPr id="13330" name="テキスト ボックス 21"/>
          <p:cNvSpPr txBox="1">
            <a:spLocks noChangeArrowheads="1"/>
          </p:cNvSpPr>
          <p:nvPr/>
        </p:nvSpPr>
        <p:spPr bwMode="auto">
          <a:xfrm>
            <a:off x="4929188" y="4071938"/>
            <a:ext cx="3929062" cy="430212"/>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すべての商品をギフト化することでこのような使い方があるなど</a:t>
            </a:r>
            <a:r>
              <a:rPr lang="en-US" altLang="ja-JP" sz="1050" dirty="0">
                <a:latin typeface="メイリオ" pitchFamily="50" charset="-128"/>
                <a:ea typeface="メイリオ" pitchFamily="50" charset="-128"/>
                <a:cs typeface="メイリオ" pitchFamily="50" charset="-128"/>
              </a:rPr>
              <a:t>PR</a:t>
            </a:r>
            <a:r>
              <a:rPr lang="ja-JP" altLang="en-US" sz="1050" dirty="0">
                <a:latin typeface="メイリオ" pitchFamily="50" charset="-128"/>
                <a:ea typeface="メイリオ" pitchFamily="50" charset="-128"/>
                <a:cs typeface="メイリオ" pitchFamily="50" charset="-128"/>
              </a:rPr>
              <a:t>していく方法。</a:t>
            </a:r>
            <a:endParaRPr lang="en-US" altLang="ja-JP" sz="1050" dirty="0">
              <a:latin typeface="メイリオ" pitchFamily="50" charset="-128"/>
              <a:ea typeface="メイリオ" pitchFamily="50" charset="-128"/>
              <a:cs typeface="メイリオ" pitchFamily="50" charset="-128"/>
            </a:endParaRPr>
          </a:p>
        </p:txBody>
      </p:sp>
      <p:sp>
        <p:nvSpPr>
          <p:cNvPr id="13332" name="テキスト ボックス 6"/>
          <p:cNvSpPr txBox="1">
            <a:spLocks noChangeArrowheads="1"/>
          </p:cNvSpPr>
          <p:nvPr/>
        </p:nvSpPr>
        <p:spPr bwMode="auto">
          <a:xfrm>
            <a:off x="642938" y="4143375"/>
            <a:ext cx="3000375" cy="600075"/>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社会的に評価されたことや著名な人物を起用することで消費者に安心感を与えることをねらいとしていく手法。</a:t>
            </a:r>
            <a:endParaRPr lang="en-US" altLang="ja-JP" sz="1050" dirty="0">
              <a:latin typeface="メイリオ" pitchFamily="50" charset="-128"/>
              <a:ea typeface="メイリオ" pitchFamily="50" charset="-128"/>
              <a:cs typeface="メイリオ" pitchFamily="50" charset="-128"/>
            </a:endParaRPr>
          </a:p>
        </p:txBody>
      </p:sp>
      <p:sp>
        <p:nvSpPr>
          <p:cNvPr id="13335" name="テキスト ボックス 17"/>
          <p:cNvSpPr txBox="1">
            <a:spLocks noChangeArrowheads="1"/>
          </p:cNvSpPr>
          <p:nvPr/>
        </p:nvSpPr>
        <p:spPr bwMode="auto">
          <a:xfrm>
            <a:off x="4857750" y="4857750"/>
            <a:ext cx="3929063" cy="600075"/>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著名な人物を起用することで商品の裏付けと安心感を与えることを目的とする手法。単なるタレント起用ではなく研究者など根拠のある人物を用いていくことが必須となる。</a:t>
            </a:r>
            <a:endParaRPr lang="en-US" altLang="ja-JP" sz="1050" dirty="0">
              <a:latin typeface="メイリオ" pitchFamily="50" charset="-128"/>
              <a:ea typeface="メイリオ" pitchFamily="50" charset="-128"/>
              <a:cs typeface="メイリオ" pitchFamily="50" charset="-128"/>
            </a:endParaRPr>
          </a:p>
        </p:txBody>
      </p:sp>
      <p:sp>
        <p:nvSpPr>
          <p:cNvPr id="13336" name="テキスト ボックス 18"/>
          <p:cNvSpPr txBox="1">
            <a:spLocks noChangeArrowheads="1"/>
          </p:cNvSpPr>
          <p:nvPr/>
        </p:nvSpPr>
        <p:spPr bwMode="auto">
          <a:xfrm>
            <a:off x="4857752" y="5857875"/>
            <a:ext cx="3786188" cy="600075"/>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何かの賞を受賞するなど社会的評価を得た事実、及び新聞などで紹介された記事を掲載し消費者への安心感を与えることをねらいとした手法。</a:t>
            </a:r>
            <a:endParaRPr lang="en-US" altLang="ja-JP" sz="1050" dirty="0">
              <a:latin typeface="メイリオ" pitchFamily="50" charset="-128"/>
              <a:ea typeface="メイリオ" pitchFamily="50" charset="-128"/>
              <a:cs typeface="メイリオ" pitchFamily="50" charset="-128"/>
            </a:endParaRPr>
          </a:p>
        </p:txBody>
      </p:sp>
      <p:sp>
        <p:nvSpPr>
          <p:cNvPr id="25" name="正方形/長方形 24"/>
          <p:cNvSpPr/>
          <p:nvPr/>
        </p:nvSpPr>
        <p:spPr>
          <a:xfrm>
            <a:off x="0" y="0"/>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solidFill>
                <a:srgbClr val="000000"/>
              </a:solidFill>
            </a:endParaRPr>
          </a:p>
        </p:txBody>
      </p:sp>
      <p:sp>
        <p:nvSpPr>
          <p:cNvPr id="10253" name="テキスト ボックス 20"/>
          <p:cNvSpPr txBox="1">
            <a:spLocks noChangeArrowheads="1"/>
          </p:cNvSpPr>
          <p:nvPr/>
        </p:nvSpPr>
        <p:spPr bwMode="auto">
          <a:xfrm>
            <a:off x="0" y="58738"/>
            <a:ext cx="4357688" cy="369887"/>
          </a:xfrm>
          <a:prstGeom prst="rect">
            <a:avLst/>
          </a:prstGeom>
          <a:noFill/>
          <a:ln w="9525">
            <a:noFill/>
            <a:miter lim="800000"/>
            <a:headEnd/>
            <a:tailEnd/>
          </a:ln>
        </p:spPr>
        <p:txBody>
          <a:bodyPr>
            <a:spAutoFit/>
          </a:bodyPr>
          <a:lstStyle/>
          <a:p>
            <a:r>
              <a:rPr lang="en-US" altLang="ja-JP" b="1">
                <a:solidFill>
                  <a:srgbClr val="000000"/>
                </a:solidFill>
                <a:latin typeface="メイリオ" pitchFamily="50" charset="-128"/>
                <a:ea typeface="メイリオ" pitchFamily="50" charset="-128"/>
                <a:cs typeface="メイリオ" pitchFamily="50" charset="-128"/>
              </a:rPr>
              <a:t>【</a:t>
            </a:r>
            <a:r>
              <a:rPr lang="ja-JP" altLang="en-US" b="1">
                <a:solidFill>
                  <a:srgbClr val="000000"/>
                </a:solidFill>
                <a:latin typeface="メイリオ" pitchFamily="50" charset="-128"/>
                <a:ea typeface="メイリオ" pitchFamily="50" charset="-128"/>
                <a:cs typeface="メイリオ" pitchFamily="50" charset="-128"/>
              </a:rPr>
              <a:t>提案について</a:t>
            </a:r>
            <a:r>
              <a:rPr lang="en-US" altLang="ja-JP" b="1">
                <a:solidFill>
                  <a:srgbClr val="000000"/>
                </a:solidFill>
                <a:latin typeface="メイリオ" pitchFamily="50" charset="-128"/>
                <a:ea typeface="メイリオ" pitchFamily="50" charset="-128"/>
                <a:cs typeface="メイリオ" pitchFamily="50" charset="-128"/>
              </a:rPr>
              <a:t>】</a:t>
            </a:r>
            <a:r>
              <a:rPr lang="ja-JP" altLang="en-US" sz="1400">
                <a:solidFill>
                  <a:srgbClr val="000000"/>
                </a:solidFill>
                <a:latin typeface="メイリオ" pitchFamily="50" charset="-128"/>
                <a:ea typeface="メイリオ" pitchFamily="50" charset="-128"/>
                <a:cs typeface="メイリオ" pitchFamily="50" charset="-128"/>
              </a:rPr>
              <a:t>－具体的な手法例－</a:t>
            </a:r>
          </a:p>
        </p:txBody>
      </p:sp>
      <p:sp>
        <p:nvSpPr>
          <p:cNvPr id="27" name="テキスト ボックス 26"/>
          <p:cNvSpPr txBox="1"/>
          <p:nvPr/>
        </p:nvSpPr>
        <p:spPr>
          <a:xfrm>
            <a:off x="571500" y="1500188"/>
            <a:ext cx="2000250" cy="276225"/>
          </a:xfrm>
          <a:prstGeom prst="rect">
            <a:avLst/>
          </a:prstGeom>
          <a:solidFill>
            <a:schemeClr val="accent6">
              <a:lumMod val="75000"/>
            </a:schemeClr>
          </a:solidFill>
          <a:ln>
            <a:solidFill>
              <a:schemeClr val="accent6">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おすすめ品</a:t>
            </a:r>
          </a:p>
        </p:txBody>
      </p:sp>
      <p:sp>
        <p:nvSpPr>
          <p:cNvPr id="28" name="テキスト ボックス 27"/>
          <p:cNvSpPr txBox="1"/>
          <p:nvPr/>
        </p:nvSpPr>
        <p:spPr>
          <a:xfrm>
            <a:off x="4857750" y="571500"/>
            <a:ext cx="2643208" cy="276225"/>
          </a:xfrm>
          <a:prstGeom prst="rect">
            <a:avLst/>
          </a:prstGeom>
          <a:solidFill>
            <a:schemeClr val="accent6">
              <a:lumMod val="75000"/>
            </a:schemeClr>
          </a:solidFill>
          <a:ln>
            <a:solidFill>
              <a:schemeClr val="accent6">
                <a:lumMod val="60000"/>
                <a:lumOff val="40000"/>
              </a:schemeClr>
            </a:solidFill>
          </a:ln>
        </p:spPr>
        <p:txBody>
          <a:bodyPr wrap="square">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３１２</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１．使用後のＰＲ</a:t>
            </a:r>
          </a:p>
        </p:txBody>
      </p:sp>
      <p:sp>
        <p:nvSpPr>
          <p:cNvPr id="29" name="テキスト ボックス 28"/>
          <p:cNvSpPr txBox="1"/>
          <p:nvPr/>
        </p:nvSpPr>
        <p:spPr>
          <a:xfrm>
            <a:off x="571500" y="2643188"/>
            <a:ext cx="2000250" cy="276225"/>
          </a:xfrm>
          <a:prstGeom prst="rect">
            <a:avLst/>
          </a:prstGeom>
          <a:solidFill>
            <a:schemeClr val="accent6">
              <a:lumMod val="75000"/>
            </a:schemeClr>
          </a:solidFill>
          <a:ln>
            <a:solidFill>
              <a:schemeClr val="accent6">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使用方法</a:t>
            </a:r>
          </a:p>
        </p:txBody>
      </p:sp>
      <p:sp>
        <p:nvSpPr>
          <p:cNvPr id="30" name="テキスト ボックス 29"/>
          <p:cNvSpPr txBox="1"/>
          <p:nvPr/>
        </p:nvSpPr>
        <p:spPr>
          <a:xfrm>
            <a:off x="571500" y="3714750"/>
            <a:ext cx="2000250" cy="276225"/>
          </a:xfrm>
          <a:prstGeom prst="rect">
            <a:avLst/>
          </a:prstGeom>
          <a:solidFill>
            <a:schemeClr val="accent6">
              <a:lumMod val="75000"/>
            </a:schemeClr>
          </a:solidFill>
          <a:ln>
            <a:solidFill>
              <a:schemeClr val="accent6">
                <a:lumMod val="60000"/>
                <a:lumOff val="40000"/>
              </a:schemeClr>
            </a:solidFill>
          </a:ln>
        </p:spPr>
        <p:txBody>
          <a:bodyPr>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裏付け</a:t>
            </a:r>
            <a:endParaRPr lang="en-US" altLang="ja-JP" sz="1200" b="1" dirty="0">
              <a:solidFill>
                <a:schemeClr val="bg1"/>
              </a:solidFill>
              <a:latin typeface="メイリオ" pitchFamily="50" charset="-128"/>
              <a:ea typeface="メイリオ" pitchFamily="50" charset="-128"/>
              <a:cs typeface="メイリオ" pitchFamily="50" charset="-128"/>
            </a:endParaRPr>
          </a:p>
        </p:txBody>
      </p:sp>
      <p:sp>
        <p:nvSpPr>
          <p:cNvPr id="10258" name="テキスト ボックス 20"/>
          <p:cNvSpPr txBox="1">
            <a:spLocks noChangeArrowheads="1"/>
          </p:cNvSpPr>
          <p:nvPr/>
        </p:nvSpPr>
        <p:spPr bwMode="auto">
          <a:xfrm>
            <a:off x="4857750" y="71414"/>
            <a:ext cx="2643188" cy="307975"/>
          </a:xfrm>
          <a:prstGeom prst="rect">
            <a:avLst/>
          </a:prstGeom>
          <a:noFill/>
          <a:ln w="9525">
            <a:noFill/>
            <a:miter lim="800000"/>
            <a:headEnd/>
            <a:tailEnd/>
          </a:ln>
        </p:spPr>
        <p:txBody>
          <a:bodyPr>
            <a:spAutoFit/>
          </a:bodyPr>
          <a:lstStyle/>
          <a:p>
            <a:r>
              <a:rPr lang="ja-JP" altLang="en-US" sz="1400" dirty="0">
                <a:solidFill>
                  <a:srgbClr val="000000"/>
                </a:solidFill>
                <a:latin typeface="メイリオ" pitchFamily="50" charset="-128"/>
                <a:ea typeface="メイリオ" pitchFamily="50" charset="-128"/>
                <a:cs typeface="メイリオ" pitchFamily="50" charset="-128"/>
              </a:rPr>
              <a:t>－テクニック例－</a:t>
            </a:r>
          </a:p>
        </p:txBody>
      </p:sp>
      <p:sp>
        <p:nvSpPr>
          <p:cNvPr id="33" name="テキスト ボックス 32"/>
          <p:cNvSpPr txBox="1"/>
          <p:nvPr/>
        </p:nvSpPr>
        <p:spPr>
          <a:xfrm>
            <a:off x="4857750" y="1285875"/>
            <a:ext cx="2643208" cy="276225"/>
          </a:xfrm>
          <a:prstGeom prst="rect">
            <a:avLst/>
          </a:prstGeom>
          <a:solidFill>
            <a:schemeClr val="accent6">
              <a:lumMod val="75000"/>
            </a:schemeClr>
          </a:solidFill>
          <a:ln>
            <a:solidFill>
              <a:schemeClr val="accent6">
                <a:lumMod val="60000"/>
                <a:lumOff val="40000"/>
              </a:schemeClr>
            </a:solidFill>
          </a:ln>
        </p:spPr>
        <p:txBody>
          <a:bodyPr wrap="square">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３１２</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２．ディテールを紹介</a:t>
            </a:r>
          </a:p>
        </p:txBody>
      </p:sp>
      <p:sp>
        <p:nvSpPr>
          <p:cNvPr id="34" name="テキスト ボックス 33"/>
          <p:cNvSpPr txBox="1"/>
          <p:nvPr/>
        </p:nvSpPr>
        <p:spPr>
          <a:xfrm>
            <a:off x="4857750" y="2000250"/>
            <a:ext cx="2643208" cy="276225"/>
          </a:xfrm>
          <a:prstGeom prst="rect">
            <a:avLst/>
          </a:prstGeom>
          <a:solidFill>
            <a:schemeClr val="accent6">
              <a:lumMod val="75000"/>
            </a:schemeClr>
          </a:solidFill>
          <a:ln>
            <a:solidFill>
              <a:schemeClr val="accent6">
                <a:lumMod val="60000"/>
                <a:lumOff val="40000"/>
              </a:schemeClr>
            </a:solidFill>
          </a:ln>
        </p:spPr>
        <p:txBody>
          <a:bodyPr wrap="square">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３１２</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３．選択手順</a:t>
            </a:r>
          </a:p>
        </p:txBody>
      </p:sp>
      <p:sp>
        <p:nvSpPr>
          <p:cNvPr id="35" name="テキスト ボックス 34"/>
          <p:cNvSpPr txBox="1"/>
          <p:nvPr/>
        </p:nvSpPr>
        <p:spPr>
          <a:xfrm>
            <a:off x="4857750" y="2857500"/>
            <a:ext cx="2643208" cy="276225"/>
          </a:xfrm>
          <a:prstGeom prst="rect">
            <a:avLst/>
          </a:prstGeom>
          <a:solidFill>
            <a:schemeClr val="accent6">
              <a:lumMod val="75000"/>
            </a:schemeClr>
          </a:solidFill>
          <a:ln>
            <a:solidFill>
              <a:schemeClr val="accent6">
                <a:lumMod val="60000"/>
                <a:lumOff val="40000"/>
              </a:schemeClr>
            </a:solidFill>
          </a:ln>
        </p:spPr>
        <p:txBody>
          <a:bodyPr wrap="square">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３１２</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４．プロの情報</a:t>
            </a:r>
          </a:p>
        </p:txBody>
      </p:sp>
      <p:sp>
        <p:nvSpPr>
          <p:cNvPr id="36" name="テキスト ボックス 35"/>
          <p:cNvSpPr txBox="1"/>
          <p:nvPr/>
        </p:nvSpPr>
        <p:spPr>
          <a:xfrm>
            <a:off x="4857750" y="3643313"/>
            <a:ext cx="2643208" cy="276225"/>
          </a:xfrm>
          <a:prstGeom prst="rect">
            <a:avLst/>
          </a:prstGeom>
          <a:solidFill>
            <a:schemeClr val="accent6">
              <a:lumMod val="75000"/>
            </a:schemeClr>
          </a:solidFill>
          <a:ln>
            <a:solidFill>
              <a:schemeClr val="accent6">
                <a:lumMod val="60000"/>
                <a:lumOff val="40000"/>
              </a:schemeClr>
            </a:solidFill>
          </a:ln>
        </p:spPr>
        <p:txBody>
          <a:bodyPr wrap="square">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３１２</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５．ギフト</a:t>
            </a:r>
          </a:p>
        </p:txBody>
      </p:sp>
      <p:sp>
        <p:nvSpPr>
          <p:cNvPr id="37" name="テキスト ボックス 36"/>
          <p:cNvSpPr txBox="1"/>
          <p:nvPr/>
        </p:nvSpPr>
        <p:spPr>
          <a:xfrm>
            <a:off x="4857750" y="4500563"/>
            <a:ext cx="2643208" cy="276225"/>
          </a:xfrm>
          <a:prstGeom prst="rect">
            <a:avLst/>
          </a:prstGeom>
          <a:solidFill>
            <a:schemeClr val="accent6">
              <a:lumMod val="75000"/>
            </a:schemeClr>
          </a:solidFill>
          <a:ln>
            <a:solidFill>
              <a:schemeClr val="accent6">
                <a:lumMod val="60000"/>
                <a:lumOff val="40000"/>
              </a:schemeClr>
            </a:solidFill>
          </a:ln>
        </p:spPr>
        <p:txBody>
          <a:bodyPr wrap="square">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３１２</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６．タレント</a:t>
            </a:r>
          </a:p>
        </p:txBody>
      </p:sp>
      <p:sp>
        <p:nvSpPr>
          <p:cNvPr id="38" name="テキスト ボックス 37"/>
          <p:cNvSpPr txBox="1"/>
          <p:nvPr/>
        </p:nvSpPr>
        <p:spPr>
          <a:xfrm>
            <a:off x="4857750" y="5500688"/>
            <a:ext cx="2643208" cy="276225"/>
          </a:xfrm>
          <a:prstGeom prst="rect">
            <a:avLst/>
          </a:prstGeom>
          <a:solidFill>
            <a:schemeClr val="accent6">
              <a:lumMod val="75000"/>
            </a:schemeClr>
          </a:solidFill>
          <a:ln>
            <a:solidFill>
              <a:schemeClr val="accent6">
                <a:lumMod val="60000"/>
                <a:lumOff val="40000"/>
              </a:schemeClr>
            </a:solidFill>
          </a:ln>
        </p:spPr>
        <p:txBody>
          <a:bodyPr wrap="square">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３１２</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７．受賞・パブリシティ</a:t>
            </a:r>
          </a:p>
        </p:txBody>
      </p:sp>
      <p:sp>
        <p:nvSpPr>
          <p:cNvPr id="39" name="正方形/長方形 38"/>
          <p:cNvSpPr/>
          <p:nvPr/>
        </p:nvSpPr>
        <p:spPr>
          <a:xfrm flipV="1">
            <a:off x="0" y="6643688"/>
            <a:ext cx="9144000" cy="260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grpSp>
        <p:nvGrpSpPr>
          <p:cNvPr id="44" name="グループ化 43"/>
          <p:cNvGrpSpPr/>
          <p:nvPr/>
        </p:nvGrpSpPr>
        <p:grpSpPr>
          <a:xfrm>
            <a:off x="214282" y="1643050"/>
            <a:ext cx="357190" cy="2214578"/>
            <a:chOff x="214282" y="1000108"/>
            <a:chExt cx="357190" cy="1714512"/>
          </a:xfrm>
          <a:solidFill>
            <a:schemeClr val="accent6">
              <a:lumMod val="75000"/>
            </a:schemeClr>
          </a:solidFill>
        </p:grpSpPr>
        <p:cxnSp>
          <p:nvCxnSpPr>
            <p:cNvPr id="45" name="直線コネクタ 44"/>
            <p:cNvCxnSpPr/>
            <p:nvPr/>
          </p:nvCxnSpPr>
          <p:spPr>
            <a:xfrm rot="5400000">
              <a:off x="-642967" y="1857370"/>
              <a:ext cx="171450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214282" y="1000108"/>
              <a:ext cx="35719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214282" y="1885017"/>
              <a:ext cx="35719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214282" y="2714620"/>
              <a:ext cx="35719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49" name="グループ化 48"/>
          <p:cNvGrpSpPr/>
          <p:nvPr/>
        </p:nvGrpSpPr>
        <p:grpSpPr>
          <a:xfrm flipH="1">
            <a:off x="2571736" y="1643050"/>
            <a:ext cx="1928827" cy="2214578"/>
            <a:chOff x="4170" y="1000108"/>
            <a:chExt cx="567302" cy="1714512"/>
          </a:xfrm>
          <a:solidFill>
            <a:schemeClr val="accent6">
              <a:lumMod val="75000"/>
            </a:schemeClr>
          </a:solidFill>
        </p:grpSpPr>
        <p:cxnSp>
          <p:nvCxnSpPr>
            <p:cNvPr id="50" name="直線コネクタ 49"/>
            <p:cNvCxnSpPr/>
            <p:nvPr/>
          </p:nvCxnSpPr>
          <p:spPr>
            <a:xfrm rot="5400000">
              <a:off x="-642967" y="1857370"/>
              <a:ext cx="171450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214282" y="1000108"/>
              <a:ext cx="35719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rot="10800000" flipH="1">
              <a:off x="4170" y="1885017"/>
              <a:ext cx="567302" cy="1"/>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214282" y="2714620"/>
              <a:ext cx="35719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62" name="グループ化 61"/>
          <p:cNvGrpSpPr/>
          <p:nvPr/>
        </p:nvGrpSpPr>
        <p:grpSpPr>
          <a:xfrm>
            <a:off x="4500562" y="714356"/>
            <a:ext cx="357190" cy="4929222"/>
            <a:chOff x="214282" y="1000108"/>
            <a:chExt cx="357190" cy="1714512"/>
          </a:xfrm>
          <a:solidFill>
            <a:schemeClr val="accent6">
              <a:lumMod val="75000"/>
            </a:schemeClr>
          </a:solidFill>
        </p:grpSpPr>
        <p:cxnSp>
          <p:nvCxnSpPr>
            <p:cNvPr id="65" name="直線コネクタ 64"/>
            <p:cNvCxnSpPr/>
            <p:nvPr/>
          </p:nvCxnSpPr>
          <p:spPr>
            <a:xfrm rot="5400000">
              <a:off x="-642967" y="1857370"/>
              <a:ext cx="171450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a:off x="214282" y="1000108"/>
              <a:ext cx="35719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a:off x="214282" y="1795244"/>
              <a:ext cx="35719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a:off x="214282" y="2714620"/>
              <a:ext cx="35719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72" name="直線コネクタ 71"/>
          <p:cNvCxnSpPr/>
          <p:nvPr/>
        </p:nvCxnSpPr>
        <p:spPr>
          <a:xfrm>
            <a:off x="4500562" y="4643446"/>
            <a:ext cx="357190" cy="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4500562" y="3786190"/>
            <a:ext cx="357190" cy="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4500562" y="1428736"/>
            <a:ext cx="357190" cy="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4500562" y="2143116"/>
            <a:ext cx="357190" cy="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53" name="図 7" descr="インターロジックロゴ.jpg"/>
          <p:cNvPicPr>
            <a:picLocks noChangeAspect="1"/>
          </p:cNvPicPr>
          <p:nvPr/>
        </p:nvPicPr>
        <p:blipFill>
          <a:blip r:embed="rId2" cstate="print"/>
          <a:srcRect/>
          <a:stretch>
            <a:fillRect/>
          </a:stretch>
        </p:blipFill>
        <p:spPr bwMode="auto">
          <a:xfrm>
            <a:off x="7994650" y="6248400"/>
            <a:ext cx="1073150" cy="31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テキスト ボックス 6"/>
          <p:cNvSpPr txBox="1">
            <a:spLocks noChangeArrowheads="1"/>
          </p:cNvSpPr>
          <p:nvPr/>
        </p:nvSpPr>
        <p:spPr bwMode="auto">
          <a:xfrm>
            <a:off x="2786093" y="857232"/>
            <a:ext cx="6143625" cy="600075"/>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タイトルから全体のイメージが統一され、そのタイトルにあわせた販売手法を組み合わせていくスタイルのものです。例えばアメリカン・フェスティバルという</a:t>
            </a:r>
            <a:r>
              <a:rPr lang="en-US" altLang="ja-JP" sz="1050" dirty="0">
                <a:latin typeface="メイリオ" pitchFamily="50" charset="-128"/>
                <a:ea typeface="メイリオ" pitchFamily="50" charset="-128"/>
                <a:cs typeface="メイリオ" pitchFamily="50" charset="-128"/>
              </a:rPr>
              <a:t>Sale</a:t>
            </a:r>
            <a:r>
              <a:rPr lang="ja-JP" altLang="en-US" sz="1050" dirty="0">
                <a:latin typeface="メイリオ" pitchFamily="50" charset="-128"/>
                <a:ea typeface="メイリオ" pitchFamily="50" charset="-128"/>
                <a:cs typeface="メイリオ" pitchFamily="50" charset="-128"/>
              </a:rPr>
              <a:t>名に対して当然商品は、</a:t>
            </a:r>
            <a:r>
              <a:rPr lang="en-US" altLang="ja-JP" sz="1050" dirty="0">
                <a:latin typeface="メイリオ" pitchFamily="50" charset="-128"/>
                <a:ea typeface="メイリオ" pitchFamily="50" charset="-128"/>
                <a:cs typeface="メイリオ" pitchFamily="50" charset="-128"/>
              </a:rPr>
              <a:t>MADE IN</a:t>
            </a:r>
            <a:r>
              <a:rPr lang="ja-JP" altLang="en-US" sz="1050" dirty="0">
                <a:latin typeface="メイリオ" pitchFamily="50" charset="-128"/>
                <a:ea typeface="メイリオ" pitchFamily="50" charset="-128"/>
                <a:cs typeface="メイリオ" pitchFamily="50" charset="-128"/>
              </a:rPr>
              <a:t>　</a:t>
            </a:r>
            <a:r>
              <a:rPr lang="en-US" altLang="ja-JP" sz="1050" dirty="0">
                <a:latin typeface="メイリオ" pitchFamily="50" charset="-128"/>
                <a:ea typeface="メイリオ" pitchFamily="50" charset="-128"/>
                <a:cs typeface="メイリオ" pitchFamily="50" charset="-128"/>
              </a:rPr>
              <a:t>U.S.A</a:t>
            </a:r>
            <a:r>
              <a:rPr lang="ja-JP" altLang="en-US" sz="1050" dirty="0">
                <a:latin typeface="メイリオ" pitchFamily="50" charset="-128"/>
                <a:ea typeface="メイリオ" pitchFamily="50" charset="-128"/>
                <a:cs typeface="メイリオ" pitchFamily="50" charset="-128"/>
              </a:rPr>
              <a:t>製品をリストアップし</a:t>
            </a:r>
            <a:r>
              <a:rPr lang="en-US" altLang="ja-JP" sz="1050" dirty="0">
                <a:latin typeface="メイリオ" pitchFamily="50" charset="-128"/>
                <a:ea typeface="メイリオ" pitchFamily="50" charset="-128"/>
                <a:cs typeface="メイリオ" pitchFamily="50" charset="-128"/>
              </a:rPr>
              <a:t>1</a:t>
            </a:r>
            <a:r>
              <a:rPr lang="ja-JP" altLang="en-US" sz="1050" dirty="0">
                <a:latin typeface="メイリオ" pitchFamily="50" charset="-128"/>
                <a:ea typeface="メイリオ" pitchFamily="50" charset="-128"/>
                <a:cs typeface="メイリオ" pitchFamily="50" charset="-128"/>
              </a:rPr>
              <a:t>コーナーなど設置し、プレミアムにジュースの７</a:t>
            </a:r>
            <a:r>
              <a:rPr lang="en-US" altLang="ja-JP" sz="1050" dirty="0">
                <a:latin typeface="メイリオ" pitchFamily="50" charset="-128"/>
                <a:ea typeface="メイリオ" pitchFamily="50" charset="-128"/>
                <a:cs typeface="メイリオ" pitchFamily="50" charset="-128"/>
              </a:rPr>
              <a:t>UP</a:t>
            </a:r>
            <a:r>
              <a:rPr lang="ja-JP" altLang="en-US" sz="1050" dirty="0">
                <a:latin typeface="メイリオ" pitchFamily="50" charset="-128"/>
                <a:ea typeface="メイリオ" pitchFamily="50" charset="-128"/>
                <a:cs typeface="メイリオ" pitchFamily="50" charset="-128"/>
              </a:rPr>
              <a:t>を配るといった形のものです。</a:t>
            </a:r>
          </a:p>
        </p:txBody>
      </p:sp>
      <p:sp>
        <p:nvSpPr>
          <p:cNvPr id="14344" name="テキスト ボックス 9"/>
          <p:cNvSpPr txBox="1">
            <a:spLocks noChangeArrowheads="1"/>
          </p:cNvSpPr>
          <p:nvPr/>
        </p:nvSpPr>
        <p:spPr bwMode="auto">
          <a:xfrm>
            <a:off x="2786093" y="1714482"/>
            <a:ext cx="6072188" cy="430213"/>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よくあるケースにファッションショーと即売会を行っていくようなものから、キャラクターショー、ゴッホ展など販売＋集客イベントをミックスさせたもの。百貨店などは大半、後者のケースを展開しています。</a:t>
            </a:r>
          </a:p>
        </p:txBody>
      </p:sp>
      <p:sp>
        <p:nvSpPr>
          <p:cNvPr id="14345" name="テキスト ボックス 10"/>
          <p:cNvSpPr txBox="1">
            <a:spLocks noChangeArrowheads="1"/>
          </p:cNvSpPr>
          <p:nvPr/>
        </p:nvSpPr>
        <p:spPr bwMode="auto">
          <a:xfrm>
            <a:off x="2786093" y="2571732"/>
            <a:ext cx="6143625" cy="430213"/>
          </a:xfrm>
          <a:prstGeom prst="rect">
            <a:avLst/>
          </a:prstGeom>
          <a:noFill/>
          <a:ln w="9525">
            <a:noFill/>
            <a:miter lim="800000"/>
            <a:headEnd/>
            <a:tailEnd/>
          </a:ln>
        </p:spPr>
        <p:txBody>
          <a:bodyPr>
            <a:spAutoFit/>
          </a:bodyPr>
          <a:lstStyle/>
          <a:p>
            <a:pPr>
              <a:defRPr/>
            </a:pPr>
            <a:r>
              <a:rPr lang="ja-JP" altLang="en-US" sz="1050" dirty="0">
                <a:latin typeface="メイリオ" pitchFamily="50" charset="-128"/>
                <a:ea typeface="メイリオ" pitchFamily="50" charset="-128"/>
                <a:cs typeface="メイリオ" pitchFamily="50" charset="-128"/>
              </a:rPr>
              <a:t>商品をテーマに顧客によるコンテスト形式のものを展開させます。例えば着物販売業が今年のミス着物○○といった形で展開するパターンです。新規顧客開拓手段につながるものが望ましいです。</a:t>
            </a:r>
            <a:endParaRPr lang="en-US" altLang="ja-JP" sz="1050" dirty="0">
              <a:latin typeface="メイリオ" pitchFamily="50" charset="-128"/>
              <a:ea typeface="メイリオ" pitchFamily="50" charset="-128"/>
              <a:cs typeface="メイリオ" pitchFamily="50" charset="-128"/>
            </a:endParaRPr>
          </a:p>
        </p:txBody>
      </p:sp>
      <p:sp>
        <p:nvSpPr>
          <p:cNvPr id="10" name="正方形/長方形 9"/>
          <p:cNvSpPr/>
          <p:nvPr/>
        </p:nvSpPr>
        <p:spPr>
          <a:xfrm>
            <a:off x="0" y="0"/>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p>
        </p:txBody>
      </p:sp>
      <p:sp>
        <p:nvSpPr>
          <p:cNvPr id="11270" name="テキスト ボックス 20"/>
          <p:cNvSpPr txBox="1">
            <a:spLocks noChangeArrowheads="1"/>
          </p:cNvSpPr>
          <p:nvPr/>
        </p:nvSpPr>
        <p:spPr bwMode="auto">
          <a:xfrm>
            <a:off x="0" y="58738"/>
            <a:ext cx="4357688" cy="369887"/>
          </a:xfrm>
          <a:prstGeom prst="rect">
            <a:avLst/>
          </a:prstGeom>
          <a:noFill/>
          <a:ln w="9525">
            <a:noFill/>
            <a:miter lim="800000"/>
            <a:headEnd/>
            <a:tailEnd/>
          </a:ln>
        </p:spPr>
        <p:txBody>
          <a:bodyPr>
            <a:spAutoFit/>
          </a:bodyPr>
          <a:lstStyle/>
          <a:p>
            <a:r>
              <a:rPr lang="en-US" altLang="ja-JP" b="1" dirty="0">
                <a:solidFill>
                  <a:srgbClr val="000000"/>
                </a:solidFill>
                <a:latin typeface="メイリオ" pitchFamily="50" charset="-128"/>
                <a:ea typeface="メイリオ" pitchFamily="50" charset="-128"/>
                <a:cs typeface="メイリオ" pitchFamily="50" charset="-128"/>
              </a:rPr>
              <a:t>【</a:t>
            </a:r>
            <a:r>
              <a:rPr lang="ja-JP" altLang="en-US" b="1" dirty="0">
                <a:solidFill>
                  <a:srgbClr val="000000"/>
                </a:solidFill>
                <a:latin typeface="メイリオ" pitchFamily="50" charset="-128"/>
                <a:ea typeface="メイリオ" pitchFamily="50" charset="-128"/>
                <a:cs typeface="メイリオ" pitchFamily="50" charset="-128"/>
              </a:rPr>
              <a:t>イベントについて</a:t>
            </a:r>
            <a:r>
              <a:rPr lang="en-US" altLang="ja-JP" b="1" dirty="0">
                <a:solidFill>
                  <a:srgbClr val="000000"/>
                </a:solidFill>
                <a:latin typeface="メイリオ" pitchFamily="50" charset="-128"/>
                <a:ea typeface="メイリオ" pitchFamily="50" charset="-128"/>
                <a:cs typeface="メイリオ" pitchFamily="50" charset="-128"/>
              </a:rPr>
              <a:t>】</a:t>
            </a:r>
            <a:r>
              <a:rPr lang="ja-JP" altLang="en-US" sz="1400" dirty="0">
                <a:solidFill>
                  <a:srgbClr val="000000"/>
                </a:solidFill>
                <a:latin typeface="メイリオ" pitchFamily="50" charset="-128"/>
                <a:ea typeface="メイリオ" pitchFamily="50" charset="-128"/>
                <a:cs typeface="メイリオ" pitchFamily="50" charset="-128"/>
              </a:rPr>
              <a:t>－具体的な手法例－</a:t>
            </a:r>
          </a:p>
        </p:txBody>
      </p:sp>
      <p:sp>
        <p:nvSpPr>
          <p:cNvPr id="12" name="テキスト ボックス 11"/>
          <p:cNvSpPr txBox="1"/>
          <p:nvPr/>
        </p:nvSpPr>
        <p:spPr>
          <a:xfrm>
            <a:off x="571500" y="998520"/>
            <a:ext cx="2214550" cy="276225"/>
          </a:xfrm>
          <a:prstGeom prst="rect">
            <a:avLst/>
          </a:prstGeom>
          <a:solidFill>
            <a:schemeClr val="accent6">
              <a:lumMod val="75000"/>
            </a:schemeClr>
          </a:solidFill>
          <a:ln>
            <a:solidFill>
              <a:schemeClr val="accent6">
                <a:lumMod val="60000"/>
                <a:lumOff val="40000"/>
              </a:schemeClr>
            </a:solidFill>
          </a:ln>
        </p:spPr>
        <p:txBody>
          <a:bodyPr wrap="square">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３１３</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１．タイトル</a:t>
            </a:r>
          </a:p>
        </p:txBody>
      </p:sp>
      <p:sp>
        <p:nvSpPr>
          <p:cNvPr id="13" name="テキスト ボックス 12"/>
          <p:cNvSpPr txBox="1"/>
          <p:nvPr/>
        </p:nvSpPr>
        <p:spPr>
          <a:xfrm>
            <a:off x="571500" y="1785920"/>
            <a:ext cx="2214550" cy="276225"/>
          </a:xfrm>
          <a:prstGeom prst="rect">
            <a:avLst/>
          </a:prstGeom>
          <a:solidFill>
            <a:schemeClr val="accent6">
              <a:lumMod val="75000"/>
            </a:schemeClr>
          </a:solidFill>
          <a:ln>
            <a:solidFill>
              <a:schemeClr val="accent6">
                <a:lumMod val="60000"/>
                <a:lumOff val="40000"/>
              </a:schemeClr>
            </a:solidFill>
          </a:ln>
        </p:spPr>
        <p:txBody>
          <a:bodyPr wrap="square">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３１３</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２．展示会・ショー</a:t>
            </a:r>
          </a:p>
        </p:txBody>
      </p:sp>
      <p:sp>
        <p:nvSpPr>
          <p:cNvPr id="14" name="テキスト ボックス 13"/>
          <p:cNvSpPr txBox="1"/>
          <p:nvPr/>
        </p:nvSpPr>
        <p:spPr>
          <a:xfrm>
            <a:off x="571500" y="2571732"/>
            <a:ext cx="2214550" cy="276225"/>
          </a:xfrm>
          <a:prstGeom prst="rect">
            <a:avLst/>
          </a:prstGeom>
          <a:solidFill>
            <a:schemeClr val="accent6">
              <a:lumMod val="75000"/>
            </a:schemeClr>
          </a:solidFill>
          <a:ln>
            <a:solidFill>
              <a:schemeClr val="accent6">
                <a:lumMod val="60000"/>
                <a:lumOff val="40000"/>
              </a:schemeClr>
            </a:solidFill>
          </a:ln>
        </p:spPr>
        <p:txBody>
          <a:bodyPr wrap="square">
            <a:spAutoFit/>
          </a:bodyPr>
          <a:lstStyle/>
          <a:p>
            <a:pPr>
              <a:defRPr/>
            </a:pPr>
            <a:r>
              <a:rPr lang="ja-JP" altLang="en-US" sz="1200" b="1" dirty="0">
                <a:solidFill>
                  <a:schemeClr val="bg1"/>
                </a:solidFill>
                <a:latin typeface="メイリオ" pitchFamily="50" charset="-128"/>
                <a:ea typeface="メイリオ" pitchFamily="50" charset="-128"/>
                <a:cs typeface="メイリオ" pitchFamily="50" charset="-128"/>
              </a:rPr>
              <a:t>３１３</a:t>
            </a:r>
            <a:r>
              <a:rPr lang="en-US" altLang="ja-JP" sz="1200" b="1" dirty="0">
                <a:solidFill>
                  <a:schemeClr val="bg1"/>
                </a:solidFill>
                <a:latin typeface="メイリオ" pitchFamily="50" charset="-128"/>
                <a:ea typeface="メイリオ" pitchFamily="50" charset="-128"/>
                <a:cs typeface="メイリオ" pitchFamily="50" charset="-128"/>
              </a:rPr>
              <a:t>-</a:t>
            </a:r>
            <a:r>
              <a:rPr lang="ja-JP" altLang="en-US" sz="1200" b="1" dirty="0">
                <a:solidFill>
                  <a:schemeClr val="bg1"/>
                </a:solidFill>
                <a:latin typeface="メイリオ" pitchFamily="50" charset="-128"/>
                <a:ea typeface="メイリオ" pitchFamily="50" charset="-128"/>
                <a:cs typeface="メイリオ" pitchFamily="50" charset="-128"/>
              </a:rPr>
              <a:t>３．コンテスト</a:t>
            </a:r>
          </a:p>
        </p:txBody>
      </p:sp>
      <p:sp>
        <p:nvSpPr>
          <p:cNvPr id="15" name="正方形/長方形 14"/>
          <p:cNvSpPr/>
          <p:nvPr/>
        </p:nvSpPr>
        <p:spPr>
          <a:xfrm flipV="1">
            <a:off x="0" y="6643688"/>
            <a:ext cx="9144000" cy="260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grpSp>
        <p:nvGrpSpPr>
          <p:cNvPr id="20" name="グループ化 19"/>
          <p:cNvGrpSpPr/>
          <p:nvPr/>
        </p:nvGrpSpPr>
        <p:grpSpPr>
          <a:xfrm>
            <a:off x="214282" y="1142968"/>
            <a:ext cx="357190" cy="1571637"/>
            <a:chOff x="214282" y="1000108"/>
            <a:chExt cx="357190" cy="1216751"/>
          </a:xfrm>
          <a:solidFill>
            <a:schemeClr val="accent6">
              <a:lumMod val="75000"/>
            </a:schemeClr>
          </a:solidFill>
        </p:grpSpPr>
        <p:cxnSp>
          <p:nvCxnSpPr>
            <p:cNvPr id="21" name="直線コネクタ 20"/>
            <p:cNvCxnSpPr/>
            <p:nvPr/>
          </p:nvCxnSpPr>
          <p:spPr>
            <a:xfrm rot="5400000">
              <a:off x="-394086" y="1608489"/>
              <a:ext cx="121674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214282" y="1000108"/>
              <a:ext cx="35719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214282" y="1608483"/>
              <a:ext cx="35719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214282" y="2216858"/>
              <a:ext cx="357190" cy="0"/>
            </a:xfrm>
            <a:prstGeom prst="line">
              <a:avLst/>
            </a:prstGeom>
            <a:grpFill/>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pic>
        <p:nvPicPr>
          <p:cNvPr id="26" name="Picture 2"/>
          <p:cNvPicPr>
            <a:picLocks noChangeAspect="1" noChangeArrowheads="1"/>
          </p:cNvPicPr>
          <p:nvPr/>
        </p:nvPicPr>
        <p:blipFill>
          <a:blip r:embed="rId2" cstate="print"/>
          <a:srcRect/>
          <a:stretch>
            <a:fillRect/>
          </a:stretch>
        </p:blipFill>
        <p:spPr bwMode="auto">
          <a:xfrm>
            <a:off x="685800" y="3429000"/>
            <a:ext cx="3000396" cy="2897818"/>
          </a:xfrm>
          <a:prstGeom prst="rect">
            <a:avLst/>
          </a:prstGeom>
          <a:noFill/>
          <a:ln w="9525">
            <a:noFill/>
            <a:miter lim="800000"/>
            <a:headEnd/>
            <a:tailEnd/>
          </a:ln>
        </p:spPr>
      </p:pic>
      <p:pic>
        <p:nvPicPr>
          <p:cNvPr id="17" name="図 7" descr="インターロジックロゴ.jpg"/>
          <p:cNvPicPr>
            <a:picLocks noChangeAspect="1"/>
          </p:cNvPicPr>
          <p:nvPr/>
        </p:nvPicPr>
        <p:blipFill>
          <a:blip r:embed="rId3" cstate="print"/>
          <a:srcRect/>
          <a:stretch>
            <a:fillRect/>
          </a:stretch>
        </p:blipFill>
        <p:spPr bwMode="auto">
          <a:xfrm>
            <a:off x="7994650" y="6248400"/>
            <a:ext cx="1073150" cy="31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p>
        </p:txBody>
      </p:sp>
      <p:sp>
        <p:nvSpPr>
          <p:cNvPr id="12291" name="テキスト ボックス 20"/>
          <p:cNvSpPr txBox="1">
            <a:spLocks noChangeArrowheads="1"/>
          </p:cNvSpPr>
          <p:nvPr/>
        </p:nvSpPr>
        <p:spPr bwMode="auto">
          <a:xfrm>
            <a:off x="0" y="58738"/>
            <a:ext cx="5500688" cy="369887"/>
          </a:xfrm>
          <a:prstGeom prst="rect">
            <a:avLst/>
          </a:prstGeom>
          <a:noFill/>
          <a:ln w="9525">
            <a:noFill/>
            <a:miter lim="800000"/>
            <a:headEnd/>
            <a:tailEnd/>
          </a:ln>
        </p:spPr>
        <p:txBody>
          <a:bodyPr>
            <a:spAutoFit/>
          </a:bodyPr>
          <a:lstStyle/>
          <a:p>
            <a:r>
              <a:rPr lang="en-US" altLang="ja-JP" b="1" dirty="0">
                <a:solidFill>
                  <a:srgbClr val="000000"/>
                </a:solidFill>
                <a:latin typeface="メイリオ" pitchFamily="50" charset="-128"/>
                <a:ea typeface="メイリオ" pitchFamily="50" charset="-128"/>
                <a:cs typeface="メイリオ" pitchFamily="50" charset="-128"/>
              </a:rPr>
              <a:t>【</a:t>
            </a:r>
            <a:r>
              <a:rPr lang="ja-JP" altLang="en-US" b="1" dirty="0">
                <a:solidFill>
                  <a:srgbClr val="000000"/>
                </a:solidFill>
                <a:latin typeface="メイリオ" pitchFamily="50" charset="-128"/>
                <a:ea typeface="メイリオ" pitchFamily="50" charset="-128"/>
                <a:cs typeface="メイリオ" pitchFamily="50" charset="-128"/>
              </a:rPr>
              <a:t>カテゴリーについて</a:t>
            </a:r>
            <a:r>
              <a:rPr lang="en-US" altLang="ja-JP" b="1" dirty="0">
                <a:solidFill>
                  <a:srgbClr val="000000"/>
                </a:solidFill>
                <a:latin typeface="メイリオ" pitchFamily="50" charset="-128"/>
                <a:ea typeface="メイリオ" pitchFamily="50" charset="-128"/>
                <a:cs typeface="メイリオ" pitchFamily="50" charset="-128"/>
              </a:rPr>
              <a:t>】</a:t>
            </a:r>
            <a:r>
              <a:rPr lang="ja-JP" altLang="en-US" sz="1400" dirty="0">
                <a:solidFill>
                  <a:srgbClr val="000000"/>
                </a:solidFill>
                <a:latin typeface="メイリオ" pitchFamily="50" charset="-128"/>
                <a:ea typeface="メイリオ" pitchFamily="50" charset="-128"/>
                <a:cs typeface="メイリオ" pitchFamily="50" charset="-128"/>
              </a:rPr>
              <a:t>－３１４．カテゴリーの見つけ方</a:t>
            </a:r>
          </a:p>
        </p:txBody>
      </p:sp>
      <p:graphicFrame>
        <p:nvGraphicFramePr>
          <p:cNvPr id="6" name="図表 5"/>
          <p:cNvGraphicFramePr/>
          <p:nvPr/>
        </p:nvGraphicFramePr>
        <p:xfrm>
          <a:off x="500034" y="857232"/>
          <a:ext cx="8215370" cy="5500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正方形/長方形 6"/>
          <p:cNvSpPr/>
          <p:nvPr/>
        </p:nvSpPr>
        <p:spPr>
          <a:xfrm flipV="1">
            <a:off x="0" y="6643688"/>
            <a:ext cx="9144000" cy="260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pic>
        <p:nvPicPr>
          <p:cNvPr id="8" name="図 7" descr="インターロジックロゴ.jpg"/>
          <p:cNvPicPr>
            <a:picLocks noChangeAspect="1"/>
          </p:cNvPicPr>
          <p:nvPr/>
        </p:nvPicPr>
        <p:blipFill>
          <a:blip r:embed="rId8" cstate="print"/>
          <a:srcRect/>
          <a:stretch>
            <a:fillRect/>
          </a:stretch>
        </p:blipFill>
        <p:spPr bwMode="auto">
          <a:xfrm>
            <a:off x="8070850" y="457200"/>
            <a:ext cx="1073150" cy="31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図表 5"/>
          <p:cNvGraphicFramePr/>
          <p:nvPr/>
        </p:nvGraphicFramePr>
        <p:xfrm>
          <a:off x="789104" y="857232"/>
          <a:ext cx="7929618" cy="2643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正方形/長方形 6"/>
          <p:cNvSpPr/>
          <p:nvPr/>
        </p:nvSpPr>
        <p:spPr>
          <a:xfrm>
            <a:off x="0" y="0"/>
            <a:ext cx="9144000" cy="428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b="1" dirty="0"/>
          </a:p>
        </p:txBody>
      </p:sp>
      <p:sp>
        <p:nvSpPr>
          <p:cNvPr id="13316" name="テキスト ボックス 20"/>
          <p:cNvSpPr txBox="1">
            <a:spLocks noChangeArrowheads="1"/>
          </p:cNvSpPr>
          <p:nvPr/>
        </p:nvSpPr>
        <p:spPr bwMode="auto">
          <a:xfrm>
            <a:off x="0" y="58738"/>
            <a:ext cx="4357688" cy="369332"/>
          </a:xfrm>
          <a:prstGeom prst="rect">
            <a:avLst/>
          </a:prstGeom>
          <a:noFill/>
          <a:ln w="9525">
            <a:noFill/>
            <a:miter lim="800000"/>
            <a:headEnd/>
            <a:tailEnd/>
          </a:ln>
        </p:spPr>
        <p:txBody>
          <a:bodyPr>
            <a:spAutoFit/>
          </a:bodyPr>
          <a:lstStyle/>
          <a:p>
            <a:r>
              <a:rPr lang="en-US" altLang="ja-JP" b="1" dirty="0">
                <a:solidFill>
                  <a:srgbClr val="000000"/>
                </a:solidFill>
                <a:latin typeface="メイリオ" pitchFamily="50" charset="-128"/>
                <a:ea typeface="メイリオ" pitchFamily="50" charset="-128"/>
                <a:cs typeface="メイリオ" pitchFamily="50" charset="-128"/>
              </a:rPr>
              <a:t>【</a:t>
            </a:r>
            <a:r>
              <a:rPr lang="ja-JP" altLang="en-US" b="1" dirty="0">
                <a:solidFill>
                  <a:srgbClr val="000000"/>
                </a:solidFill>
                <a:latin typeface="メイリオ" pitchFamily="50" charset="-128"/>
                <a:ea typeface="メイリオ" pitchFamily="50" charset="-128"/>
                <a:cs typeface="メイリオ" pitchFamily="50" charset="-128"/>
              </a:rPr>
              <a:t>アイデアについて</a:t>
            </a:r>
            <a:r>
              <a:rPr lang="en-US" altLang="ja-JP" b="1" dirty="0">
                <a:solidFill>
                  <a:srgbClr val="000000"/>
                </a:solidFill>
                <a:latin typeface="メイリオ" pitchFamily="50" charset="-128"/>
                <a:ea typeface="メイリオ" pitchFamily="50" charset="-128"/>
                <a:cs typeface="メイリオ" pitchFamily="50" charset="-128"/>
              </a:rPr>
              <a:t>】</a:t>
            </a:r>
            <a:r>
              <a:rPr lang="ja-JP" altLang="en-US" sz="1400" dirty="0">
                <a:solidFill>
                  <a:srgbClr val="000000"/>
                </a:solidFill>
                <a:latin typeface="メイリオ" pitchFamily="50" charset="-128"/>
                <a:ea typeface="メイリオ" pitchFamily="50" charset="-128"/>
                <a:cs typeface="メイリオ" pitchFamily="50" charset="-128"/>
              </a:rPr>
              <a:t>－３１５．</a:t>
            </a:r>
            <a:r>
              <a:rPr lang="ja-JP" altLang="en-US" sz="1400" dirty="0" smtClean="0">
                <a:solidFill>
                  <a:srgbClr val="000000"/>
                </a:solidFill>
                <a:latin typeface="メイリオ" pitchFamily="50" charset="-128"/>
                <a:ea typeface="メイリオ" pitchFamily="50" charset="-128"/>
                <a:cs typeface="メイリオ" pitchFamily="50" charset="-128"/>
              </a:rPr>
              <a:t>アイデア例</a:t>
            </a:r>
            <a:endParaRPr lang="ja-JP" altLang="en-US" sz="1400" dirty="0">
              <a:solidFill>
                <a:srgbClr val="000000"/>
              </a:solidFill>
              <a:latin typeface="メイリオ" pitchFamily="50" charset="-128"/>
              <a:ea typeface="メイリオ" pitchFamily="50" charset="-128"/>
              <a:cs typeface="メイリオ" pitchFamily="50" charset="-128"/>
            </a:endParaRPr>
          </a:p>
        </p:txBody>
      </p:sp>
      <p:sp>
        <p:nvSpPr>
          <p:cNvPr id="13317" name="テキスト ボックス 56"/>
          <p:cNvSpPr txBox="1">
            <a:spLocks noChangeArrowheads="1"/>
          </p:cNvSpPr>
          <p:nvPr/>
        </p:nvSpPr>
        <p:spPr bwMode="auto">
          <a:xfrm>
            <a:off x="213996" y="1857375"/>
            <a:ext cx="492443" cy="1143000"/>
          </a:xfrm>
          <a:prstGeom prst="rect">
            <a:avLst/>
          </a:prstGeom>
          <a:noFill/>
          <a:ln w="9525">
            <a:noFill/>
            <a:miter lim="800000"/>
            <a:headEnd/>
            <a:tailEnd/>
          </a:ln>
        </p:spPr>
        <p:txBody>
          <a:bodyPr vert="eaVert">
            <a:spAutoFit/>
          </a:bodyPr>
          <a:lstStyle/>
          <a:p>
            <a:r>
              <a:rPr lang="en-US" altLang="ja-JP" sz="2000" b="1" dirty="0">
                <a:solidFill>
                  <a:schemeClr val="tx1">
                    <a:lumMod val="50000"/>
                    <a:lumOff val="50000"/>
                  </a:schemeClr>
                </a:solidFill>
                <a:latin typeface="メイリオ" pitchFamily="50" charset="-128"/>
                <a:ea typeface="メイリオ" pitchFamily="50" charset="-128"/>
                <a:cs typeface="メイリオ" pitchFamily="50" charset="-128"/>
              </a:rPr>
              <a:t>〈</a:t>
            </a:r>
            <a:r>
              <a:rPr lang="ja-JP" altLang="en-US" sz="2000" b="1" dirty="0">
                <a:solidFill>
                  <a:schemeClr val="tx1">
                    <a:lumMod val="50000"/>
                    <a:lumOff val="50000"/>
                  </a:schemeClr>
                </a:solidFill>
                <a:latin typeface="メイリオ" pitchFamily="50" charset="-128"/>
                <a:ea typeface="メイリオ" pitchFamily="50" charset="-128"/>
                <a:cs typeface="メイリオ" pitchFamily="50" charset="-128"/>
              </a:rPr>
              <a:t>機能</a:t>
            </a:r>
            <a:r>
              <a:rPr lang="en-US" altLang="ja-JP" sz="2000" b="1" dirty="0">
                <a:solidFill>
                  <a:schemeClr val="tx1">
                    <a:lumMod val="50000"/>
                    <a:lumOff val="50000"/>
                  </a:schemeClr>
                </a:solidFill>
                <a:latin typeface="メイリオ" pitchFamily="50" charset="-128"/>
                <a:ea typeface="メイリオ" pitchFamily="50" charset="-128"/>
                <a:cs typeface="メイリオ" pitchFamily="50" charset="-128"/>
              </a:rPr>
              <a:t>〉</a:t>
            </a:r>
            <a:endParaRPr lang="ja-JP" altLang="en-US" sz="2000" b="1" dirty="0">
              <a:solidFill>
                <a:schemeClr val="tx1">
                  <a:lumMod val="50000"/>
                  <a:lumOff val="50000"/>
                </a:schemeClr>
              </a:solidFill>
              <a:latin typeface="メイリオ" pitchFamily="50" charset="-128"/>
              <a:ea typeface="メイリオ" pitchFamily="50" charset="-128"/>
              <a:cs typeface="メイリオ" pitchFamily="50" charset="-128"/>
            </a:endParaRPr>
          </a:p>
        </p:txBody>
      </p:sp>
      <p:graphicFrame>
        <p:nvGraphicFramePr>
          <p:cNvPr id="10" name="図表 9"/>
          <p:cNvGraphicFramePr/>
          <p:nvPr/>
        </p:nvGraphicFramePr>
        <p:xfrm>
          <a:off x="789104" y="3643314"/>
          <a:ext cx="7929618" cy="26432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319" name="テキスト ボックス 57"/>
          <p:cNvSpPr txBox="1">
            <a:spLocks noChangeArrowheads="1"/>
          </p:cNvSpPr>
          <p:nvPr/>
        </p:nvSpPr>
        <p:spPr bwMode="auto">
          <a:xfrm>
            <a:off x="213996" y="4429125"/>
            <a:ext cx="492443" cy="1285875"/>
          </a:xfrm>
          <a:prstGeom prst="rect">
            <a:avLst/>
          </a:prstGeom>
          <a:noFill/>
          <a:ln w="9525">
            <a:noFill/>
            <a:miter lim="800000"/>
            <a:headEnd/>
            <a:tailEnd/>
          </a:ln>
        </p:spPr>
        <p:txBody>
          <a:bodyPr vert="eaVert">
            <a:spAutoFit/>
          </a:bodyPr>
          <a:lstStyle/>
          <a:p>
            <a:r>
              <a:rPr lang="en-US" altLang="ja-JP" sz="2000" b="1" dirty="0">
                <a:solidFill>
                  <a:schemeClr val="tx1">
                    <a:lumMod val="50000"/>
                    <a:lumOff val="50000"/>
                  </a:schemeClr>
                </a:solidFill>
                <a:latin typeface="メイリオ" pitchFamily="50" charset="-128"/>
                <a:ea typeface="メイリオ" pitchFamily="50" charset="-128"/>
                <a:cs typeface="メイリオ" pitchFamily="50" charset="-128"/>
              </a:rPr>
              <a:t>〈</a:t>
            </a:r>
            <a:r>
              <a:rPr lang="ja-JP" altLang="en-US" sz="2000" b="1" dirty="0">
                <a:solidFill>
                  <a:schemeClr val="tx1">
                    <a:lumMod val="50000"/>
                    <a:lumOff val="50000"/>
                  </a:schemeClr>
                </a:solidFill>
                <a:latin typeface="メイリオ" pitchFamily="50" charset="-128"/>
                <a:ea typeface="メイリオ" pitchFamily="50" charset="-128"/>
                <a:cs typeface="メイリオ" pitchFamily="50" charset="-128"/>
              </a:rPr>
              <a:t>表現</a:t>
            </a:r>
            <a:r>
              <a:rPr lang="en-US" altLang="ja-JP" sz="2000" b="1" dirty="0">
                <a:solidFill>
                  <a:schemeClr val="tx1">
                    <a:lumMod val="50000"/>
                    <a:lumOff val="50000"/>
                  </a:schemeClr>
                </a:solidFill>
                <a:latin typeface="メイリオ" pitchFamily="50" charset="-128"/>
                <a:ea typeface="メイリオ" pitchFamily="50" charset="-128"/>
                <a:cs typeface="メイリオ" pitchFamily="50" charset="-128"/>
              </a:rPr>
              <a:t>〉</a:t>
            </a:r>
            <a:endParaRPr lang="ja-JP" altLang="en-US" sz="2000" b="1" dirty="0">
              <a:solidFill>
                <a:schemeClr val="tx1">
                  <a:lumMod val="50000"/>
                  <a:lumOff val="50000"/>
                </a:schemeClr>
              </a:solidFill>
              <a:latin typeface="メイリオ" pitchFamily="50" charset="-128"/>
              <a:ea typeface="メイリオ" pitchFamily="50" charset="-128"/>
              <a:cs typeface="メイリオ" pitchFamily="50" charset="-128"/>
            </a:endParaRPr>
          </a:p>
        </p:txBody>
      </p:sp>
      <p:sp>
        <p:nvSpPr>
          <p:cNvPr id="12" name="正方形/長方形 11"/>
          <p:cNvSpPr/>
          <p:nvPr/>
        </p:nvSpPr>
        <p:spPr>
          <a:xfrm flipV="1">
            <a:off x="0" y="6643688"/>
            <a:ext cx="9144000" cy="260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pic>
        <p:nvPicPr>
          <p:cNvPr id="9" name="図 8" descr="インターロジックロゴ.jpg"/>
          <p:cNvPicPr>
            <a:picLocks noChangeAspect="1"/>
          </p:cNvPicPr>
          <p:nvPr/>
        </p:nvPicPr>
        <p:blipFill>
          <a:blip r:embed="rId12" cstate="print"/>
          <a:srcRect/>
          <a:stretch>
            <a:fillRect/>
          </a:stretch>
        </p:blipFill>
        <p:spPr bwMode="auto">
          <a:xfrm>
            <a:off x="8070850" y="457200"/>
            <a:ext cx="1073150" cy="31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Mod val="20000"/>
            <a:lumOff val="80000"/>
          </a:schemeClr>
        </a:solidFill>
        <a:ln>
          <a:solidFill>
            <a:schemeClr val="tx2">
              <a:lumMod val="40000"/>
              <a:lumOff val="60000"/>
            </a:schemeClr>
          </a:solid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1366</TotalTime>
  <Words>2865</Words>
  <Application>Microsoft Office PowerPoint</Application>
  <PresentationFormat>画面に合わせる (4:3)</PresentationFormat>
  <Paragraphs>241</Paragraphs>
  <Slides>12</Slides>
  <Notes>3</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Office テーマ</vt:lpstr>
      <vt:lpstr>スライド 1</vt:lpstr>
      <vt:lpstr>スライド 2</vt:lpstr>
      <vt:lpstr>スライド 3</vt:lpstr>
      <vt:lpstr>スライド 4</vt:lpstr>
      <vt:lpstr>スライド 5</vt:lpstr>
      <vt:lpstr>スライド 6</vt:lpstr>
      <vt:lpstr>スライド 7</vt:lpstr>
      <vt:lpstr>スライド 8</vt:lpstr>
      <vt:lpstr>スライド 9</vt:lpstr>
      <vt:lpstr>スライド 10</vt:lpstr>
      <vt:lpstr>スライド 11</vt:lpstr>
      <vt:lpstr>スライド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IL</dc:creator>
  <cp:lastModifiedBy>YOKOTA</cp:lastModifiedBy>
  <cp:revision>149</cp:revision>
  <dcterms:created xsi:type="dcterms:W3CDTF">2010-05-29T10:30:39Z</dcterms:created>
  <dcterms:modified xsi:type="dcterms:W3CDTF">2010-05-31T06:30:02Z</dcterms:modified>
</cp:coreProperties>
</file>