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スタイル/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1864" y="-8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2013/04/11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2339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2013/04/11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1816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2013/04/11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8963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2013/04/11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8091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2013/04/11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9493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2013/04/11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4582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2013/04/11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2058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2013/04/11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4504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プレースホルダーまでドラッグするかアイコンをクリックして図を追加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2013/04/11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2902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2013/04/11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8553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2013/04/11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7777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12F7F-F369-A649-BAD3-433C3823AE7E}" type="datetimeFigureOut">
              <a:rPr kumimoji="1" lang="ja-JP" altLang="en-US" smtClean="0"/>
              <a:t>2013/04/11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1468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6857999" cy="353167"/>
          </a:xfrm>
          <a:prstGeom prst="rect">
            <a:avLst/>
          </a:prstGeom>
        </p:spPr>
      </p:pic>
      <p:pic>
        <p:nvPicPr>
          <p:cNvPr id="5" name="図 4" descr="クラウドマネージメント協会ロゴ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624" y="353168"/>
            <a:ext cx="1111375" cy="265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図 2" descr="スクリーンショット 2013-04-11 20.30.5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99" y="669255"/>
            <a:ext cx="5384801" cy="4829845"/>
          </a:xfrm>
          <a:prstGeom prst="rect">
            <a:avLst/>
          </a:prstGeom>
        </p:spPr>
      </p:pic>
      <p:pic>
        <p:nvPicPr>
          <p:cNvPr id="6" name="図 5" descr="スクリーンショット 2013-04-11 20.31.03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" y="5433771"/>
            <a:ext cx="5384800" cy="35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658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既定の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インスピレーション">
      <a:majorFont>
        <a:latin typeface="News Gothic MT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既定のテーマ.thmx</Template>
  <TotalTime>88</TotalTime>
  <Words>0</Words>
  <Application>Microsoft Macintosh PowerPoint</Application>
  <PresentationFormat>画面に合わせる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既定のテーマ</vt:lpstr>
      <vt:lpstr>PowerPoint プレゼンテーション</vt:lpstr>
    </vt:vector>
  </TitlesOfParts>
  <Company>INTERLOGIC INC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Harada Mitsuharu</dc:creator>
  <cp:lastModifiedBy>Ino Hirofumi</cp:lastModifiedBy>
  <cp:revision>14</cp:revision>
  <dcterms:created xsi:type="dcterms:W3CDTF">2013-02-07T03:33:50Z</dcterms:created>
  <dcterms:modified xsi:type="dcterms:W3CDTF">2013-04-11T11:34:35Z</dcterms:modified>
</cp:coreProperties>
</file>