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08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81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6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9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4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8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5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9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55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7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46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735143"/>
              </p:ext>
            </p:extLst>
          </p:nvPr>
        </p:nvGraphicFramePr>
        <p:xfrm>
          <a:off x="482599" y="937153"/>
          <a:ext cx="5884333" cy="7614180"/>
        </p:xfrm>
        <a:graphic>
          <a:graphicData uri="http://schemas.openxmlformats.org/drawingml/2006/table">
            <a:tbl>
              <a:tblPr/>
              <a:tblGrid>
                <a:gridCol w="2344539"/>
                <a:gridCol w="1769897"/>
                <a:gridCol w="1769897"/>
              </a:tblGrid>
              <a:tr h="4673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終礼報告シート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日付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TEL</a:t>
                      </a:r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アポ件数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飛込件数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名刺獲得件数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面談件数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アポ取得件数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小計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成約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6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累計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成約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見込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6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残アポ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6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トピック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13452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1726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所感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00513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65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39</TotalTime>
  <Words>26</Words>
  <Application>Microsoft Macintosh PowerPoint</Application>
  <PresentationFormat>画面に合わせる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既定のテーマ</vt:lpstr>
      <vt:lpstr>PowerPoint プレゼンテーション</vt:lpstr>
    </vt:vector>
  </TitlesOfParts>
  <Company>INTERLOGIC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チーム 営業部</cp:lastModifiedBy>
  <cp:revision>9</cp:revision>
  <dcterms:created xsi:type="dcterms:W3CDTF">2013-02-07T03:33:50Z</dcterms:created>
  <dcterms:modified xsi:type="dcterms:W3CDTF">2013-04-08T10:07:37Z</dcterms:modified>
</cp:coreProperties>
</file>