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608" y="5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81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96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9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4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582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5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9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855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77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12F7F-F369-A649-BAD3-433C3823AE7E}" type="datetimeFigureOut">
              <a:rPr kumimoji="1" lang="ja-JP" altLang="en-US" smtClean="0"/>
              <a:t>13/04/08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9F804-120F-A746-8ABF-4D2855D0D6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46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6857999" cy="353167"/>
          </a:xfrm>
          <a:prstGeom prst="rect">
            <a:avLst/>
          </a:prstGeom>
        </p:spPr>
      </p:pic>
      <p:pic>
        <p:nvPicPr>
          <p:cNvPr id="5" name="図 4" descr="クラウドマネージメント協会ロゴ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24" y="353168"/>
            <a:ext cx="1111375" cy="2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76031"/>
              </p:ext>
            </p:extLst>
          </p:nvPr>
        </p:nvGraphicFramePr>
        <p:xfrm>
          <a:off x="507998" y="999014"/>
          <a:ext cx="5808134" cy="7496930"/>
        </p:xfrm>
        <a:graphic>
          <a:graphicData uri="http://schemas.openxmlformats.org/drawingml/2006/table">
            <a:tbl>
              <a:tblPr/>
              <a:tblGrid>
                <a:gridCol w="2904067"/>
                <a:gridCol w="2904067"/>
              </a:tblGrid>
              <a:tr h="59391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メイリオ"/>
                        </a:rPr>
                        <a:t>面談議事録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3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訪問先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30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3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面談者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3069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役職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名前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1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内容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8149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64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現状＆通販出品媒体（自社・楽天・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Yahoo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・</a:t>
                      </a:r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Amazon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・その他）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8128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3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出品希望商品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0085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03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◯</a:t>
                      </a:r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まとめ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8161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/>
                        </a:rPr>
                        <a:t>　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65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インスピレーション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46</TotalTime>
  <Words>33</Words>
  <Application>Microsoft Macintosh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既定のテーマ</vt:lpstr>
      <vt:lpstr>PowerPoint プレゼンテーション</vt:lpstr>
    </vt:vector>
  </TitlesOfParts>
  <Company>INTERLOGIC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Harada Mitsuharu</dc:creator>
  <cp:lastModifiedBy>チーム 営業部</cp:lastModifiedBy>
  <cp:revision>11</cp:revision>
  <dcterms:created xsi:type="dcterms:W3CDTF">2013-02-07T03:33:50Z</dcterms:created>
  <dcterms:modified xsi:type="dcterms:W3CDTF">2013-04-08T10:02:47Z</dcterms:modified>
</cp:coreProperties>
</file>