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5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190A-3842-0E47-B9CF-D438973AFADE}" type="datetimeFigureOut">
              <a:rPr kumimoji="1" lang="ja-JP" altLang="en-US" smtClean="0"/>
              <a:t>2013/03/22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2C36-E06A-1D41-B832-27A06E5949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5584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190A-3842-0E47-B9CF-D438973AFADE}" type="datetimeFigureOut">
              <a:rPr kumimoji="1" lang="ja-JP" altLang="en-US" smtClean="0"/>
              <a:t>2013/03/22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2C36-E06A-1D41-B832-27A06E5949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656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190A-3842-0E47-B9CF-D438973AFADE}" type="datetimeFigureOut">
              <a:rPr kumimoji="1" lang="ja-JP" altLang="en-US" smtClean="0"/>
              <a:t>2013/03/22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2C36-E06A-1D41-B832-27A06E5949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1505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190A-3842-0E47-B9CF-D438973AFADE}" type="datetimeFigureOut">
              <a:rPr kumimoji="1" lang="ja-JP" altLang="en-US" smtClean="0"/>
              <a:t>2013/03/22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2C36-E06A-1D41-B832-27A06E5949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1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190A-3842-0E47-B9CF-D438973AFADE}" type="datetimeFigureOut">
              <a:rPr kumimoji="1" lang="ja-JP" altLang="en-US" smtClean="0"/>
              <a:t>2013/03/22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2C36-E06A-1D41-B832-27A06E5949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525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190A-3842-0E47-B9CF-D438973AFADE}" type="datetimeFigureOut">
              <a:rPr kumimoji="1" lang="ja-JP" altLang="en-US" smtClean="0"/>
              <a:t>2013/03/22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2C36-E06A-1D41-B832-27A06E5949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323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190A-3842-0E47-B9CF-D438973AFADE}" type="datetimeFigureOut">
              <a:rPr kumimoji="1" lang="ja-JP" altLang="en-US" smtClean="0"/>
              <a:t>2013/03/22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2C36-E06A-1D41-B832-27A06E5949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590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190A-3842-0E47-B9CF-D438973AFADE}" type="datetimeFigureOut">
              <a:rPr kumimoji="1" lang="ja-JP" altLang="en-US" smtClean="0"/>
              <a:t>2013/03/22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2C36-E06A-1D41-B832-27A06E5949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8714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190A-3842-0E47-B9CF-D438973AFADE}" type="datetimeFigureOut">
              <a:rPr kumimoji="1" lang="ja-JP" altLang="en-US" smtClean="0"/>
              <a:t>2013/03/22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2C36-E06A-1D41-B832-27A06E5949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8160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190A-3842-0E47-B9CF-D438973AFADE}" type="datetimeFigureOut">
              <a:rPr kumimoji="1" lang="ja-JP" altLang="en-US" smtClean="0"/>
              <a:t>2013/03/22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2C36-E06A-1D41-B832-27A06E5949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931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C190A-3842-0E47-B9CF-D438973AFADE}" type="datetimeFigureOut">
              <a:rPr kumimoji="1" lang="ja-JP" altLang="en-US" smtClean="0"/>
              <a:t>2013/03/22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2C36-E06A-1D41-B832-27A06E5949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08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190A-3842-0E47-B9CF-D438973AFADE}" type="datetimeFigureOut">
              <a:rPr kumimoji="1" lang="ja-JP" altLang="en-US" smtClean="0"/>
              <a:t>2013/03/22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E2C36-E06A-1D41-B832-27A06E5949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411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responsive-jp.com/" TargetMode="External"/><Relationship Id="rId4" Type="http://schemas.openxmlformats.org/officeDocument/2006/relationships/hyperlink" Target="http://society6.com/" TargetMode="External"/><Relationship Id="rId5" Type="http://schemas.openxmlformats.org/officeDocument/2006/relationships/hyperlink" Target="http://vimeo.com/23946771" TargetMode="External"/><Relationship Id="rId6" Type="http://schemas.openxmlformats.org/officeDocument/2006/relationships/hyperlink" Target="http://vimeo.com/20113936" TargetMode="Externa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4948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6608515"/>
            <a:ext cx="9144000" cy="24948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725" y="348618"/>
            <a:ext cx="1818595" cy="362298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532963" y="1621652"/>
            <a:ext cx="344844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メイリオ"/>
                <a:ea typeface="メイリオ"/>
                <a:cs typeface="メイリオ"/>
                <a:hlinkClick r:id="rId3"/>
              </a:rPr>
              <a:t>http</a:t>
            </a:r>
            <a:r>
              <a:rPr lang="en-US" altLang="ja-JP" dirty="0">
                <a:latin typeface="メイリオ"/>
                <a:ea typeface="メイリオ"/>
                <a:cs typeface="メイリオ"/>
                <a:hlinkClick r:id="rId3"/>
              </a:rPr>
              <a:t>://responsive-</a:t>
            </a:r>
            <a:r>
              <a:rPr lang="en-US" altLang="ja-JP" dirty="0" err="1">
                <a:latin typeface="メイリオ"/>
                <a:ea typeface="メイリオ"/>
                <a:cs typeface="メイリオ"/>
                <a:hlinkClick r:id="rId3"/>
              </a:rPr>
              <a:t>jp.com</a:t>
            </a:r>
            <a:r>
              <a:rPr lang="en-US" altLang="ja-JP" dirty="0">
                <a:latin typeface="メイリオ"/>
                <a:ea typeface="メイリオ"/>
                <a:cs typeface="メイリオ"/>
                <a:hlinkClick r:id="rId3"/>
              </a:rPr>
              <a:t>/</a:t>
            </a:r>
            <a:endParaRPr lang="en-US" altLang="ja-JP" dirty="0">
              <a:latin typeface="メイリオ"/>
              <a:ea typeface="メイリオ"/>
              <a:cs typeface="メイリオ"/>
            </a:endParaRPr>
          </a:p>
          <a:p>
            <a:endParaRPr lang="en-US" altLang="ja-JP" dirty="0">
              <a:latin typeface="メイリオ"/>
              <a:ea typeface="メイリオ"/>
              <a:cs typeface="メイリオ"/>
            </a:endParaRPr>
          </a:p>
          <a:p>
            <a:r>
              <a:rPr lang="en-US" altLang="ja-JP" dirty="0">
                <a:latin typeface="メイリオ"/>
                <a:ea typeface="メイリオ"/>
                <a:cs typeface="メイリオ"/>
                <a:hlinkClick r:id="rId4"/>
              </a:rPr>
              <a:t>http://society6.com/</a:t>
            </a:r>
            <a:endParaRPr lang="en-US" altLang="ja-JP" dirty="0">
              <a:latin typeface="メイリオ"/>
              <a:ea typeface="メイリオ"/>
              <a:cs typeface="メイリオ"/>
            </a:endParaRPr>
          </a:p>
          <a:p>
            <a:endParaRPr lang="en-US" altLang="ja-JP" dirty="0">
              <a:latin typeface="メイリオ"/>
              <a:ea typeface="メイリオ"/>
              <a:cs typeface="メイリオ"/>
            </a:endParaRPr>
          </a:p>
          <a:p>
            <a:r>
              <a:rPr lang="en-US" altLang="ja-JP" dirty="0">
                <a:latin typeface="メイリオ"/>
                <a:ea typeface="メイリオ"/>
                <a:cs typeface="メイリオ"/>
                <a:hlinkClick r:id="rId5"/>
              </a:rPr>
              <a:t>http://</a:t>
            </a:r>
            <a:r>
              <a:rPr lang="en-US" altLang="ja-JP" dirty="0" err="1">
                <a:latin typeface="メイリオ"/>
                <a:ea typeface="メイリオ"/>
                <a:cs typeface="メイリオ"/>
                <a:hlinkClick r:id="rId5"/>
              </a:rPr>
              <a:t>vimeo.com</a:t>
            </a:r>
            <a:r>
              <a:rPr lang="en-US" altLang="ja-JP" dirty="0">
                <a:latin typeface="メイリオ"/>
                <a:ea typeface="メイリオ"/>
                <a:cs typeface="メイリオ"/>
                <a:hlinkClick r:id="rId5"/>
              </a:rPr>
              <a:t>/23946771</a:t>
            </a:r>
            <a:endParaRPr lang="en-US" altLang="ja-JP" dirty="0">
              <a:latin typeface="メイリオ"/>
              <a:ea typeface="メイリオ"/>
              <a:cs typeface="メイリオ"/>
            </a:endParaRPr>
          </a:p>
          <a:p>
            <a:endParaRPr lang="en-US" altLang="ja-JP" dirty="0">
              <a:latin typeface="メイリオ"/>
              <a:ea typeface="メイリオ"/>
              <a:cs typeface="メイリオ"/>
            </a:endParaRPr>
          </a:p>
          <a:p>
            <a:r>
              <a:rPr lang="en-US" altLang="ja-JP" dirty="0">
                <a:latin typeface="メイリオ"/>
                <a:ea typeface="メイリオ"/>
                <a:cs typeface="メイリオ"/>
                <a:hlinkClick r:id="rId6"/>
              </a:rPr>
              <a:t>http://</a:t>
            </a:r>
            <a:r>
              <a:rPr lang="en-US" altLang="ja-JP" dirty="0" err="1">
                <a:latin typeface="メイリオ"/>
                <a:ea typeface="メイリオ"/>
                <a:cs typeface="メイリオ"/>
                <a:hlinkClick r:id="rId6"/>
              </a:rPr>
              <a:t>vimeo.com</a:t>
            </a:r>
            <a:r>
              <a:rPr lang="en-US" altLang="ja-JP" dirty="0">
                <a:latin typeface="メイリオ"/>
                <a:ea typeface="メイリオ"/>
                <a:cs typeface="メイリオ"/>
                <a:hlinkClick r:id="rId6"/>
              </a:rPr>
              <a:t>/</a:t>
            </a:r>
            <a:r>
              <a:rPr lang="en-US" altLang="ja-JP" dirty="0" smtClean="0">
                <a:latin typeface="メイリオ"/>
                <a:ea typeface="メイリオ"/>
                <a:cs typeface="メイリオ"/>
                <a:hlinkClick r:id="rId6"/>
              </a:rPr>
              <a:t>20113936</a:t>
            </a:r>
            <a:endParaRPr lang="en-US" altLang="ja-JP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32963" y="931449"/>
            <a:ext cx="3441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/>
                <a:ea typeface="メイリオ"/>
                <a:cs typeface="メイリオ"/>
              </a:rPr>
              <a:t>2013</a:t>
            </a:r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年</a:t>
            </a:r>
            <a:r>
              <a:rPr kumimoji="1" lang="en-US" altLang="ja-JP" dirty="0" smtClean="0">
                <a:latin typeface="メイリオ"/>
                <a:ea typeface="メイリオ"/>
                <a:cs typeface="メイリオ"/>
              </a:rPr>
              <a:t>3</a:t>
            </a:r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月度勉強会　リンク集</a:t>
            </a:r>
            <a:endParaRPr kumimoji="1" lang="ja-JP" altLang="en-US" dirty="0">
              <a:latin typeface="メイリオ"/>
              <a:ea typeface="メイリオ"/>
              <a:cs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2835645765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35</Words>
  <Application>Microsoft Macintosh PowerPoint</Application>
  <PresentationFormat>画面に合わせる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Yokota Aya</dc:creator>
  <cp:lastModifiedBy>Yokota Aya</cp:lastModifiedBy>
  <cp:revision>3</cp:revision>
  <dcterms:created xsi:type="dcterms:W3CDTF">2013-03-18T04:51:29Z</dcterms:created>
  <dcterms:modified xsi:type="dcterms:W3CDTF">2013-03-22T08:54:14Z</dcterms:modified>
</cp:coreProperties>
</file>