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10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978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50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865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51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56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4021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803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96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91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380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38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704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6587560"/>
            <a:ext cx="9144000" cy="2704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09" y="3012348"/>
            <a:ext cx="8836996" cy="93824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08" y="1057260"/>
            <a:ext cx="8837001" cy="894610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129347" y="423297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キーワード「広島　印刷会社」</a:t>
            </a:r>
            <a:endParaRPr kumimoji="1" lang="ja-JP" alt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959554" y="438521"/>
            <a:ext cx="418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/>
                <a:ea typeface="メイリオ"/>
                <a:cs typeface="メイリオ"/>
              </a:rPr>
              <a:t>※Yahoo!</a:t>
            </a:r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プロモーション広告を前提に</a:t>
            </a:r>
            <a:endParaRPr kumimoji="1" lang="ja-JP" altLang="en-US" dirty="0">
              <a:latin typeface="メイリオ"/>
              <a:ea typeface="メイリオ"/>
              <a:cs typeface="メイリオ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08" y="4904758"/>
            <a:ext cx="8836997" cy="89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704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6587560"/>
            <a:ext cx="9144000" cy="2704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32" y="2965318"/>
            <a:ext cx="7971690" cy="84637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32" y="1057260"/>
            <a:ext cx="7971694" cy="807011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129347" y="423297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キーワード「広島　印刷会社」</a:t>
            </a:r>
            <a:endParaRPr kumimoji="1" lang="ja-JP" alt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05632" y="2072918"/>
            <a:ext cx="7571303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u="sng" dirty="0" smtClean="0">
                <a:latin typeface="メイリオ"/>
                <a:ea typeface="メイリオ"/>
                <a:cs typeface="メイリオ"/>
              </a:rPr>
              <a:t>広島密着の印刷会社／田中印刷</a:t>
            </a:r>
            <a:endParaRPr kumimoji="1" lang="en-US" altLang="ja-JP" u="sng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広島で印刷はお任せ！カタログ・パンフレット</a:t>
            </a:r>
            <a:r>
              <a:rPr lang="ja-JP" altLang="en-US" dirty="0" smtClean="0">
                <a:latin typeface="メイリオ"/>
                <a:ea typeface="メイリオ"/>
                <a:cs typeface="メイリオ"/>
              </a:rPr>
              <a:t>・</a:t>
            </a:r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チラシで効果拡大</a:t>
            </a:r>
            <a:r>
              <a:rPr kumimoji="1" lang="en-US" altLang="ja-JP" dirty="0" smtClean="0">
                <a:latin typeface="メイリオ"/>
                <a:ea typeface="メイリオ"/>
                <a:cs typeface="メイリオ"/>
              </a:rPr>
              <a:t>☆</a:t>
            </a:r>
            <a:endParaRPr kumimoji="1" lang="ja-JP" alt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05632" y="4009566"/>
            <a:ext cx="7802136" cy="646331"/>
          </a:xfrm>
          <a:prstGeom prst="rect">
            <a:avLst/>
          </a:prstGeom>
          <a:solidFill>
            <a:srgbClr val="93CDDD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u="sng" dirty="0" smtClean="0">
                <a:latin typeface="メイリオ"/>
                <a:ea typeface="メイリオ"/>
                <a:cs typeface="メイリオ"/>
              </a:rPr>
              <a:t>法人向け：広島の印刷会社なら</a:t>
            </a:r>
            <a:endParaRPr kumimoji="1" lang="en-US" altLang="ja-JP" u="sng" dirty="0" smtClean="0">
              <a:latin typeface="メイリオ"/>
              <a:ea typeface="メイリオ"/>
              <a:cs typeface="メイリオ"/>
            </a:endParaRPr>
          </a:p>
          <a:p>
            <a:r>
              <a:rPr lang="ja-JP" altLang="en-US" dirty="0" smtClean="0">
                <a:latin typeface="メイリオ"/>
                <a:ea typeface="メイリオ"/>
                <a:cs typeface="メイリオ"/>
              </a:rPr>
              <a:t>制作から製本まで一貫生産の田中印刷！書籍・冊子制作は今すぐご相談</a:t>
            </a:r>
            <a:r>
              <a:rPr lang="en-US" altLang="ja-JP" dirty="0" smtClean="0">
                <a:latin typeface="メイリオ"/>
                <a:ea typeface="メイリオ"/>
                <a:cs typeface="メイリオ"/>
              </a:rPr>
              <a:t>→</a:t>
            </a:r>
            <a:endParaRPr kumimoji="1" lang="ja-JP" alt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343335" y="462038"/>
            <a:ext cx="3800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※Yahoo!</a:t>
            </a:r>
            <a:r>
              <a:rPr kumimoji="1" lang="ja-JP" altLang="en-US" dirty="0" smtClean="0"/>
              <a:t>プロモーション広告を前提に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05632" y="5796360"/>
            <a:ext cx="7340471" cy="646331"/>
          </a:xfrm>
          <a:prstGeom prst="rect">
            <a:avLst/>
          </a:prstGeom>
          <a:solidFill>
            <a:srgbClr val="93CDDD"/>
          </a:solidFill>
        </p:spPr>
        <p:txBody>
          <a:bodyPr wrap="none" rtlCol="0">
            <a:spAutoFit/>
          </a:bodyPr>
          <a:lstStyle/>
          <a:p>
            <a:r>
              <a:rPr lang="ja-JP" altLang="en-US" u="sng" dirty="0" smtClean="0">
                <a:latin typeface="メイリオ"/>
                <a:ea typeface="メイリオ"/>
                <a:cs typeface="メイリオ"/>
              </a:rPr>
              <a:t>創業</a:t>
            </a:r>
            <a:r>
              <a:rPr kumimoji="1" lang="ja-JP" altLang="en-US" u="sng" dirty="0" smtClean="0">
                <a:latin typeface="メイリオ"/>
                <a:ea typeface="メイリオ"/>
                <a:cs typeface="メイリオ"/>
              </a:rPr>
              <a:t>５０年／広島の印刷会社なら</a:t>
            </a:r>
            <a:endParaRPr kumimoji="1" lang="en-US" altLang="ja-JP" u="sng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en-US" altLang="ja-JP" u="sng" dirty="0" smtClean="0">
                <a:latin typeface="メイリオ"/>
                <a:ea typeface="メイリオ"/>
                <a:cs typeface="メイリオ"/>
              </a:rPr>
              <a:t>【</a:t>
            </a:r>
            <a:r>
              <a:rPr kumimoji="1" lang="ja-JP" altLang="en-US" u="sng" dirty="0" smtClean="0">
                <a:latin typeface="メイリオ"/>
                <a:ea typeface="メイリオ"/>
                <a:cs typeface="メイリオ"/>
              </a:rPr>
              <a:t>プロの印刷</a:t>
            </a:r>
            <a:r>
              <a:rPr kumimoji="1" lang="en-US" altLang="ja-JP" u="sng" dirty="0" smtClean="0">
                <a:latin typeface="メイリオ"/>
                <a:ea typeface="メイリオ"/>
                <a:cs typeface="メイリオ"/>
              </a:rPr>
              <a:t>】</a:t>
            </a:r>
            <a:r>
              <a:rPr kumimoji="1" lang="ja-JP" altLang="en-US" u="sng" dirty="0" smtClean="0">
                <a:latin typeface="メイリオ"/>
                <a:ea typeface="メイリオ"/>
                <a:cs typeface="メイリオ"/>
              </a:rPr>
              <a:t>デザインから印刷まで自社対応。困り事はまず相談を</a:t>
            </a:r>
            <a:endParaRPr kumimoji="1" lang="en-US" altLang="ja-JP" u="sng" dirty="0" smtClean="0">
              <a:latin typeface="メイリオ"/>
              <a:ea typeface="メイリオ"/>
              <a:cs typeface="メイリオ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32" y="4904758"/>
            <a:ext cx="7971690" cy="807011"/>
          </a:xfrm>
          <a:prstGeom prst="rect">
            <a:avLst/>
          </a:prstGeom>
        </p:spPr>
      </p:pic>
      <p:sp>
        <p:nvSpPr>
          <p:cNvPr id="2" name="右カーブ矢印 1"/>
          <p:cNvSpPr/>
          <p:nvPr/>
        </p:nvSpPr>
        <p:spPr>
          <a:xfrm>
            <a:off x="129347" y="1575606"/>
            <a:ext cx="376285" cy="823077"/>
          </a:xfrm>
          <a:prstGeom prst="curvedRightArrow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右カーブ矢印 16"/>
          <p:cNvSpPr/>
          <p:nvPr/>
        </p:nvSpPr>
        <p:spPr>
          <a:xfrm>
            <a:off x="129347" y="3400156"/>
            <a:ext cx="376285" cy="823077"/>
          </a:xfrm>
          <a:prstGeom prst="curvedRightArrow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右カーブ矢印 17"/>
          <p:cNvSpPr/>
          <p:nvPr/>
        </p:nvSpPr>
        <p:spPr>
          <a:xfrm>
            <a:off x="116191" y="5300230"/>
            <a:ext cx="376285" cy="823077"/>
          </a:xfrm>
          <a:prstGeom prst="curvedRightArrow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74272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94</Words>
  <Application>Microsoft Macintosh PowerPoint</Application>
  <PresentationFormat>画面に合わせる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ホワイト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Yokota Aya</dc:creator>
  <cp:lastModifiedBy>Yokota Aya</cp:lastModifiedBy>
  <cp:revision>18</cp:revision>
  <dcterms:created xsi:type="dcterms:W3CDTF">2013-03-26T05:04:24Z</dcterms:created>
  <dcterms:modified xsi:type="dcterms:W3CDTF">2013-03-26T05:52:44Z</dcterms:modified>
</cp:coreProperties>
</file>