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Default Extension="emf" ContentType="image/x-e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ja-JP"/>
    </a:defPPr>
    <a:lvl1pPr marL="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08" d="100"/>
          <a:sy n="108" d="100"/>
        </p:scale>
        <p:origin x="-103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interSettings" Target="printerSettings/printerSettings1.bin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 smtClean="0"/>
              <a:t>マスター サブタイトルの書式設定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E13633-4C13-FE4C-B8AE-A9EDE315D210}" type="datetimeFigureOut">
              <a:rPr kumimoji="1" lang="ja-JP" altLang="en-US" smtClean="0"/>
              <a:t>2013/03/26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3DC9C4-BDFF-6B4F-A160-6D804D8ED84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989788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E13633-4C13-FE4C-B8AE-A9EDE315D210}" type="datetimeFigureOut">
              <a:rPr kumimoji="1" lang="ja-JP" altLang="en-US" smtClean="0"/>
              <a:t>2013/03/26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3DC9C4-BDFF-6B4F-A160-6D804D8ED84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485059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E13633-4C13-FE4C-B8AE-A9EDE315D210}" type="datetimeFigureOut">
              <a:rPr kumimoji="1" lang="ja-JP" altLang="en-US" smtClean="0"/>
              <a:t>2013/03/26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3DC9C4-BDFF-6B4F-A160-6D804D8ED84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758652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E13633-4C13-FE4C-B8AE-A9EDE315D210}" type="datetimeFigureOut">
              <a:rPr kumimoji="1" lang="ja-JP" altLang="en-US" smtClean="0"/>
              <a:t>2013/03/26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3DC9C4-BDFF-6B4F-A160-6D804D8ED84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045144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E13633-4C13-FE4C-B8AE-A9EDE315D210}" type="datetimeFigureOut">
              <a:rPr kumimoji="1" lang="ja-JP" altLang="en-US" smtClean="0"/>
              <a:t>2013/03/26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3DC9C4-BDFF-6B4F-A160-6D804D8ED84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235694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E13633-4C13-FE4C-B8AE-A9EDE315D210}" type="datetimeFigureOut">
              <a:rPr kumimoji="1" lang="ja-JP" altLang="en-US" smtClean="0"/>
              <a:t>2013/03/26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3DC9C4-BDFF-6B4F-A160-6D804D8ED84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240210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E13633-4C13-FE4C-B8AE-A9EDE315D210}" type="datetimeFigureOut">
              <a:rPr kumimoji="1" lang="ja-JP" altLang="en-US" smtClean="0"/>
              <a:t>2013/03/26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3DC9C4-BDFF-6B4F-A160-6D804D8ED84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198032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E13633-4C13-FE4C-B8AE-A9EDE315D210}" type="datetimeFigureOut">
              <a:rPr kumimoji="1" lang="ja-JP" altLang="en-US" smtClean="0"/>
              <a:t>2013/03/26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3DC9C4-BDFF-6B4F-A160-6D804D8ED84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779620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E13633-4C13-FE4C-B8AE-A9EDE315D210}" type="datetimeFigureOut">
              <a:rPr kumimoji="1" lang="ja-JP" altLang="en-US" smtClean="0"/>
              <a:t>2013/03/26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3DC9C4-BDFF-6B4F-A160-6D804D8ED84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619163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E13633-4C13-FE4C-B8AE-A9EDE315D210}" type="datetimeFigureOut">
              <a:rPr kumimoji="1" lang="ja-JP" altLang="en-US" smtClean="0"/>
              <a:t>2013/03/26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3DC9C4-BDFF-6B4F-A160-6D804D8ED84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6513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E13633-4C13-FE4C-B8AE-A9EDE315D210}" type="datetimeFigureOut">
              <a:rPr kumimoji="1" lang="ja-JP" altLang="en-US" smtClean="0"/>
              <a:t>2013/03/26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3DC9C4-BDFF-6B4F-A160-6D804D8ED84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643802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E13633-4C13-FE4C-B8AE-A9EDE315D210}" type="datetimeFigureOut">
              <a:rPr kumimoji="1" lang="ja-JP" altLang="en-US" smtClean="0"/>
              <a:t>2013/03/26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3DC9C4-BDFF-6B4F-A160-6D804D8ED84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223874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4" Type="http://schemas.openxmlformats.org/officeDocument/2006/relationships/image" Target="../media/image3.emf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/>
          <p:cNvSpPr/>
          <p:nvPr/>
        </p:nvSpPr>
        <p:spPr>
          <a:xfrm>
            <a:off x="0" y="0"/>
            <a:ext cx="9144000" cy="27044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正方形/長方形 4"/>
          <p:cNvSpPr/>
          <p:nvPr/>
        </p:nvSpPr>
        <p:spPr>
          <a:xfrm>
            <a:off x="0" y="6587560"/>
            <a:ext cx="9144000" cy="27044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7" name="図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4309" y="3012348"/>
            <a:ext cx="8836996" cy="938249"/>
          </a:xfrm>
          <a:prstGeom prst="rect">
            <a:avLst/>
          </a:prstGeom>
        </p:spPr>
      </p:pic>
      <p:pic>
        <p:nvPicPr>
          <p:cNvPr id="8" name="図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4308" y="1057260"/>
            <a:ext cx="8837001" cy="894610"/>
          </a:xfrm>
          <a:prstGeom prst="rect">
            <a:avLst/>
          </a:prstGeom>
        </p:spPr>
      </p:pic>
      <p:sp>
        <p:nvSpPr>
          <p:cNvPr id="11" name="テキスト ボックス 10"/>
          <p:cNvSpPr txBox="1"/>
          <p:nvPr/>
        </p:nvSpPr>
        <p:spPr>
          <a:xfrm>
            <a:off x="129347" y="423297"/>
            <a:ext cx="34163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dirty="0" smtClean="0">
                <a:latin typeface="メイリオ"/>
                <a:ea typeface="メイリオ"/>
                <a:cs typeface="メイリオ"/>
              </a:rPr>
              <a:t>キーワード「広島　印刷会社」</a:t>
            </a:r>
            <a:endParaRPr kumimoji="1" lang="ja-JP" altLang="en-US" dirty="0">
              <a:latin typeface="メイリオ"/>
              <a:ea typeface="メイリオ"/>
              <a:cs typeface="メイリオ"/>
            </a:endParaRPr>
          </a:p>
        </p:txBody>
      </p:sp>
      <p:sp>
        <p:nvSpPr>
          <p:cNvPr id="14" name="テキスト ボックス 13"/>
          <p:cNvSpPr txBox="1"/>
          <p:nvPr/>
        </p:nvSpPr>
        <p:spPr>
          <a:xfrm>
            <a:off x="4959554" y="438521"/>
            <a:ext cx="41844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smtClean="0">
                <a:latin typeface="メイリオ"/>
                <a:ea typeface="メイリオ"/>
                <a:cs typeface="メイリオ"/>
              </a:rPr>
              <a:t>※Yahoo!</a:t>
            </a:r>
            <a:r>
              <a:rPr kumimoji="1" lang="ja-JP" altLang="en-US" dirty="0" smtClean="0">
                <a:latin typeface="メイリオ"/>
                <a:ea typeface="メイリオ"/>
                <a:cs typeface="メイリオ"/>
              </a:rPr>
              <a:t>プロモーション広告を前提に</a:t>
            </a:r>
            <a:endParaRPr kumimoji="1" lang="ja-JP" altLang="en-US" dirty="0">
              <a:latin typeface="メイリオ"/>
              <a:ea typeface="メイリオ"/>
              <a:cs typeface="メイリオ"/>
            </a:endParaRPr>
          </a:p>
        </p:txBody>
      </p:sp>
      <p:pic>
        <p:nvPicPr>
          <p:cNvPr id="16" name="図 1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4308" y="4904758"/>
            <a:ext cx="8836997" cy="8946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7602848"/>
      </p:ext>
    </p:extLst>
  </p:cSld>
  <p:clrMapOvr>
    <a:masterClrMapping/>
  </p:clrMapOvr>
</p:sld>
</file>

<file path=ppt/theme/theme1.xml><?xml version="1.0" encoding="utf-8"?>
<a:theme xmlns:a="http://schemas.openxmlformats.org/drawingml/2006/main" name="ホワイ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62</TotalTime>
  <Words>11</Words>
  <Application>Microsoft Macintosh PowerPoint</Application>
  <PresentationFormat>画面に合わせる (4:3)</PresentationFormat>
  <Paragraphs>2</Paragraphs>
  <Slides>1</Slides>
  <Notes>0</Notes>
  <HiddenSlides>0</HiddenSlides>
  <MMClips>0</MMClips>
  <ScaleCrop>false</ScaleCrop>
  <HeadingPairs>
    <vt:vector size="4" baseType="variant"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2" baseType="lpstr">
      <vt:lpstr>ホワイト</vt:lpstr>
      <vt:lpstr>PowerPoint プレゼンテーション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Yokota Aya</dc:creator>
  <cp:lastModifiedBy>Yokota Aya</cp:lastModifiedBy>
  <cp:revision>19</cp:revision>
  <dcterms:created xsi:type="dcterms:W3CDTF">2013-03-26T05:04:24Z</dcterms:created>
  <dcterms:modified xsi:type="dcterms:W3CDTF">2013-03-26T06:06:36Z</dcterms:modified>
</cp:coreProperties>
</file>