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2" d="100"/>
          <a:sy n="82" d="100"/>
        </p:scale>
        <p:origin x="-52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32339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76181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58963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08091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79493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494582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65205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44504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3922902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57855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2013/03/26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977776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12F7F-F369-A649-BAD3-433C3823AE7E}" type="datetimeFigureOut">
              <a:rPr kumimoji="1" lang="ja-JP" altLang="en-US" smtClean="0"/>
              <a:t>2013/03/26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51468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92928" y="123912"/>
            <a:ext cx="9143999" cy="369332"/>
          </a:xfrm>
          <a:prstGeom prst="rect">
            <a:avLst/>
          </a:prstGeom>
          <a:noFill/>
        </p:spPr>
        <p:txBody>
          <a:bodyPr wrap="square" rtlCol="0">
            <a:spAutoFit/>
          </a:bodyPr>
          <a:lstStyle/>
          <a:p>
            <a:r>
              <a:rPr kumimoji="1" lang="ja-JP" altLang="en-US" dirty="0" smtClean="0"/>
              <a:t>ジューケンさんのサイト再構築にあたり以下プランニング＆ライティングして下さい。</a:t>
            </a:r>
            <a:endParaRPr kumimoji="1" lang="ja-JP" altLang="en-US" dirty="0"/>
          </a:p>
        </p:txBody>
      </p:sp>
      <p:sp>
        <p:nvSpPr>
          <p:cNvPr id="5" name="テキスト ボックス 4"/>
          <p:cNvSpPr txBox="1"/>
          <p:nvPr/>
        </p:nvSpPr>
        <p:spPr>
          <a:xfrm>
            <a:off x="480141" y="2912037"/>
            <a:ext cx="6102454" cy="2862323"/>
          </a:xfrm>
          <a:prstGeom prst="rect">
            <a:avLst/>
          </a:prstGeom>
          <a:noFill/>
        </p:spPr>
        <p:txBody>
          <a:bodyPr wrap="square" rtlCol="0">
            <a:spAutoFit/>
          </a:bodyPr>
          <a:lstStyle/>
          <a:p>
            <a:r>
              <a:rPr kumimoji="1" lang="en-US" altLang="ja-JP" dirty="0" smtClean="0"/>
              <a:t>❏</a:t>
            </a:r>
            <a:r>
              <a:rPr kumimoji="1" lang="ja-JP" altLang="en-US" dirty="0" smtClean="0"/>
              <a:t>コンセプトの設定</a:t>
            </a:r>
            <a:endParaRPr kumimoji="1" lang="en-US" altLang="ja-JP" dirty="0" smtClean="0"/>
          </a:p>
          <a:p>
            <a:endParaRPr kumimoji="1" lang="en-US" altLang="ja-JP" dirty="0" smtClean="0"/>
          </a:p>
          <a:p>
            <a:endParaRPr lang="en-US" altLang="ja-JP" dirty="0"/>
          </a:p>
          <a:p>
            <a:r>
              <a:rPr kumimoji="1" lang="en-US" altLang="ja-JP" dirty="0" smtClean="0"/>
              <a:t>❏</a:t>
            </a:r>
            <a:r>
              <a:rPr kumimoji="1" lang="ja-JP" altLang="en-US" dirty="0" smtClean="0"/>
              <a:t>サイト</a:t>
            </a:r>
            <a:r>
              <a:rPr kumimoji="1" lang="en-US" altLang="ja-JP" dirty="0" smtClean="0"/>
              <a:t>TOP</a:t>
            </a:r>
            <a:r>
              <a:rPr kumimoji="1" lang="ja-JP" altLang="en-US" dirty="0" smtClean="0"/>
              <a:t>のキャッチコピー</a:t>
            </a:r>
            <a:endParaRPr kumimoji="1" lang="en-US" altLang="ja-JP" dirty="0" smtClean="0"/>
          </a:p>
          <a:p>
            <a:endParaRPr kumimoji="1" lang="en-US" altLang="ja-JP" dirty="0" smtClean="0"/>
          </a:p>
          <a:p>
            <a:endParaRPr lang="en-US" altLang="ja-JP" dirty="0"/>
          </a:p>
          <a:p>
            <a:r>
              <a:rPr kumimoji="1" lang="en-US" altLang="ja-JP" dirty="0" smtClean="0"/>
              <a:t>❏</a:t>
            </a:r>
            <a:r>
              <a:rPr kumimoji="1" lang="ja-JP" altLang="en-US" dirty="0" smtClean="0"/>
              <a:t>ナビゲーション設定とそのコピー</a:t>
            </a:r>
            <a:endParaRPr kumimoji="1" lang="en-US" altLang="ja-JP" dirty="0" smtClean="0"/>
          </a:p>
          <a:p>
            <a:endParaRPr kumimoji="1" lang="en-US" altLang="ja-JP" dirty="0" smtClean="0"/>
          </a:p>
          <a:p>
            <a:endParaRPr lang="en-US" altLang="ja-JP" dirty="0"/>
          </a:p>
          <a:p>
            <a:r>
              <a:rPr kumimoji="1" lang="en-US" altLang="ja-JP" dirty="0" smtClean="0"/>
              <a:t>❏</a:t>
            </a:r>
            <a:r>
              <a:rPr kumimoji="1" lang="ja-JP" altLang="en-US" dirty="0" smtClean="0"/>
              <a:t>施工事例ページの施工事例別キャッチコピー</a:t>
            </a:r>
            <a:endParaRPr kumimoji="1" lang="ja-JP" altLang="en-US" dirty="0"/>
          </a:p>
        </p:txBody>
      </p:sp>
      <p:sp>
        <p:nvSpPr>
          <p:cNvPr id="6" name="テキスト ボックス 5"/>
          <p:cNvSpPr txBox="1"/>
          <p:nvPr/>
        </p:nvSpPr>
        <p:spPr>
          <a:xfrm>
            <a:off x="356235" y="557616"/>
            <a:ext cx="8332791" cy="2585323"/>
          </a:xfrm>
          <a:prstGeom prst="rect">
            <a:avLst/>
          </a:prstGeom>
          <a:noFill/>
        </p:spPr>
        <p:txBody>
          <a:bodyPr wrap="square" rtlCol="0">
            <a:spAutoFit/>
          </a:bodyPr>
          <a:lstStyle/>
          <a:p>
            <a:r>
              <a:rPr kumimoji="1" lang="ja-JP" altLang="en-US" dirty="0" smtClean="0"/>
              <a:t>ジューケンさんは、広島の中堅工務店</a:t>
            </a:r>
            <a:endParaRPr kumimoji="1" lang="en-US" altLang="ja-JP" dirty="0" smtClean="0"/>
          </a:p>
          <a:p>
            <a:r>
              <a:rPr lang="ja-JP" altLang="en-US" dirty="0" smtClean="0"/>
              <a:t>社長のポリシーは、とくべつなシーンを演出できる家づくりを行いたい</a:t>
            </a:r>
            <a:endParaRPr lang="en-US" altLang="ja-JP" dirty="0" smtClean="0"/>
          </a:p>
          <a:p>
            <a:r>
              <a:rPr kumimoji="1" lang="ja-JP" altLang="en-US" dirty="0" smtClean="0"/>
              <a:t>矩形でも狭小でも資産を最大限活かす設計力が差別化ポイント</a:t>
            </a:r>
            <a:endParaRPr kumimoji="1" lang="en-US" altLang="ja-JP" dirty="0" smtClean="0"/>
          </a:p>
          <a:p>
            <a:r>
              <a:rPr lang="ja-JP" altLang="en-US" dirty="0" smtClean="0"/>
              <a:t>これらの背景を受けて設定したコンセプトが「とっておきの家」</a:t>
            </a:r>
            <a:endParaRPr lang="en-US" altLang="ja-JP" dirty="0" smtClean="0"/>
          </a:p>
          <a:p>
            <a:endParaRPr kumimoji="1" lang="en-US" altLang="ja-JP" dirty="0"/>
          </a:p>
          <a:p>
            <a:r>
              <a:rPr lang="ja-JP" altLang="en-US" dirty="0" smtClean="0"/>
              <a:t>しかし、とっておきな家と言う言葉が少々曖昧な感じで明確な差別化ができていない。高い設計力と</a:t>
            </a:r>
            <a:r>
              <a:rPr lang="en-US" altLang="ja-JP" dirty="0" smtClean="0"/>
              <a:t>FP</a:t>
            </a:r>
            <a:r>
              <a:rPr lang="ja-JP" altLang="en-US" dirty="0" smtClean="0"/>
              <a:t>同様の資産運用的な視点をもって家づくりを行なっていることを強調したい。</a:t>
            </a:r>
            <a:endParaRPr kumimoji="1" lang="en-US" altLang="ja-JP" dirty="0" smtClean="0"/>
          </a:p>
          <a:p>
            <a:endParaRPr kumimoji="1" lang="ja-JP" altLang="en-US" dirty="0"/>
          </a:p>
        </p:txBody>
      </p:sp>
    </p:spTree>
    <p:extLst>
      <p:ext uri="{BB962C8B-B14F-4D97-AF65-F5344CB8AC3E}">
        <p14:creationId xmlns:p14="http://schemas.microsoft.com/office/powerpoint/2010/main" val="1280215553"/>
      </p:ext>
    </p:extLst>
  </p:cSld>
  <p:clrMapOvr>
    <a:masterClrMapping/>
  </p:clrMapOvr>
</p:sld>
</file>

<file path=ppt/theme/theme1.xml><?xml version="1.0" encoding="utf-8"?>
<a:theme xmlns:a="http://schemas.openxmlformats.org/drawingml/2006/main" name="既定の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既定のテーマ.thmx</Template>
  <TotalTime>21</TotalTime>
  <Words>129</Words>
  <Application>Microsoft Macintosh PowerPoint</Application>
  <PresentationFormat>画面に合わせる (4:3)</PresentationFormat>
  <Paragraphs>17</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既定のテーマ</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Harada Mitsuharu</cp:lastModifiedBy>
  <cp:revision>2</cp:revision>
  <dcterms:created xsi:type="dcterms:W3CDTF">2013-03-26T05:04:40Z</dcterms:created>
  <dcterms:modified xsi:type="dcterms:W3CDTF">2013-03-26T05:25:49Z</dcterms:modified>
</cp:coreProperties>
</file>