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7559675" cy="10691813"/>
  <p:notesSz cx="7104063" cy="102346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368" userDrawn="1">
          <p15:clr>
            <a:srgbClr val="A4A3A4"/>
          </p15:clr>
        </p15:guide>
        <p15:guide id="2" pos="2381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 showGuides="1">
      <p:cViewPr varScale="1">
        <p:scale>
          <a:sx n="45" d="100"/>
          <a:sy n="45" d="100"/>
        </p:scale>
        <p:origin x="2274" y="54"/>
      </p:cViewPr>
      <p:guideLst>
        <p:guide orient="horz" pos="3368"/>
        <p:guide pos="238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6977" y="1749797"/>
            <a:ext cx="6425724" cy="3722335"/>
          </a:xfrm>
        </p:spPr>
        <p:txBody>
          <a:bodyPr anchor="b"/>
          <a:lstStyle>
            <a:lvl1pPr algn="ctr">
              <a:defRPr sz="496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4961" y="5615679"/>
            <a:ext cx="5669756" cy="2581379"/>
          </a:xfrm>
        </p:spPr>
        <p:txBody>
          <a:bodyPr/>
          <a:lstStyle>
            <a:lvl1pPr marL="0" indent="0" algn="ctr">
              <a:buNone/>
              <a:defRPr sz="1984"/>
            </a:lvl1pPr>
            <a:lvl2pPr marL="377986" indent="0" algn="ctr">
              <a:buNone/>
              <a:defRPr sz="1653"/>
            </a:lvl2pPr>
            <a:lvl3pPr marL="755973" indent="0" algn="ctr">
              <a:buNone/>
              <a:defRPr sz="1488"/>
            </a:lvl3pPr>
            <a:lvl4pPr marL="1133960" indent="0" algn="ctr">
              <a:buNone/>
              <a:defRPr sz="1322"/>
            </a:lvl4pPr>
            <a:lvl5pPr marL="1511948" indent="0" algn="ctr">
              <a:buNone/>
              <a:defRPr sz="1322"/>
            </a:lvl5pPr>
            <a:lvl6pPr marL="1889933" indent="0" algn="ctr">
              <a:buNone/>
              <a:defRPr sz="1322"/>
            </a:lvl6pPr>
            <a:lvl7pPr marL="2267921" indent="0" algn="ctr">
              <a:buNone/>
              <a:defRPr sz="1322"/>
            </a:lvl7pPr>
            <a:lvl8pPr marL="2645908" indent="0" algn="ctr">
              <a:buNone/>
              <a:defRPr sz="1322"/>
            </a:lvl8pPr>
            <a:lvl9pPr marL="3023894" indent="0" algn="ctr">
              <a:buNone/>
              <a:defRPr sz="1322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F34FC-2A92-4F6C-88FC-6F078FF62DC3}" type="datetimeFigureOut">
              <a:rPr kumimoji="1" lang="ja-JP" altLang="en-US" smtClean="0"/>
              <a:t>2018/3/16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E31CBF-8F50-4103-A1D9-D343E8C585D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60107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F34FC-2A92-4F6C-88FC-6F078FF62DC3}" type="datetimeFigureOut">
              <a:rPr kumimoji="1" lang="ja-JP" altLang="en-US" smtClean="0"/>
              <a:t>2018/3/16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E31CBF-8F50-4103-A1D9-D343E8C585D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435479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09893" y="569241"/>
            <a:ext cx="1630055" cy="9060817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729" y="569241"/>
            <a:ext cx="4795669" cy="9060817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F34FC-2A92-4F6C-88FC-6F078FF62DC3}" type="datetimeFigureOut">
              <a:rPr kumimoji="1" lang="ja-JP" altLang="en-US" smtClean="0"/>
              <a:t>2018/3/16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E31CBF-8F50-4103-A1D9-D343E8C585D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428908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F34FC-2A92-4F6C-88FC-6F078FF62DC3}" type="datetimeFigureOut">
              <a:rPr kumimoji="1" lang="ja-JP" altLang="en-US" smtClean="0"/>
              <a:t>2018/3/16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E31CBF-8F50-4103-A1D9-D343E8C585D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622348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792" y="2665533"/>
            <a:ext cx="6520220" cy="4447496"/>
          </a:xfrm>
        </p:spPr>
        <p:txBody>
          <a:bodyPr anchor="b"/>
          <a:lstStyle>
            <a:lvl1pPr>
              <a:defRPr sz="496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5792" y="7155103"/>
            <a:ext cx="6520220" cy="2338833"/>
          </a:xfrm>
        </p:spPr>
        <p:txBody>
          <a:bodyPr/>
          <a:lstStyle>
            <a:lvl1pPr marL="0" indent="0">
              <a:buNone/>
              <a:defRPr sz="1984">
                <a:solidFill>
                  <a:schemeClr val="tx1"/>
                </a:solidFill>
              </a:defRPr>
            </a:lvl1pPr>
            <a:lvl2pPr marL="377986" indent="0">
              <a:buNone/>
              <a:defRPr sz="1653">
                <a:solidFill>
                  <a:schemeClr val="tx1">
                    <a:tint val="75000"/>
                  </a:schemeClr>
                </a:solidFill>
              </a:defRPr>
            </a:lvl2pPr>
            <a:lvl3pPr marL="755973" indent="0">
              <a:buNone/>
              <a:defRPr sz="1488">
                <a:solidFill>
                  <a:schemeClr val="tx1">
                    <a:tint val="75000"/>
                  </a:schemeClr>
                </a:solidFill>
              </a:defRPr>
            </a:lvl3pPr>
            <a:lvl4pPr marL="1133960" indent="0">
              <a:buNone/>
              <a:defRPr sz="1322">
                <a:solidFill>
                  <a:schemeClr val="tx1">
                    <a:tint val="75000"/>
                  </a:schemeClr>
                </a:solidFill>
              </a:defRPr>
            </a:lvl4pPr>
            <a:lvl5pPr marL="1511948" indent="0">
              <a:buNone/>
              <a:defRPr sz="1322">
                <a:solidFill>
                  <a:schemeClr val="tx1">
                    <a:tint val="75000"/>
                  </a:schemeClr>
                </a:solidFill>
              </a:defRPr>
            </a:lvl5pPr>
            <a:lvl6pPr marL="1889933" indent="0">
              <a:buNone/>
              <a:defRPr sz="1322">
                <a:solidFill>
                  <a:schemeClr val="tx1">
                    <a:tint val="75000"/>
                  </a:schemeClr>
                </a:solidFill>
              </a:defRPr>
            </a:lvl6pPr>
            <a:lvl7pPr marL="2267921" indent="0">
              <a:buNone/>
              <a:defRPr sz="1322">
                <a:solidFill>
                  <a:schemeClr val="tx1">
                    <a:tint val="75000"/>
                  </a:schemeClr>
                </a:solidFill>
              </a:defRPr>
            </a:lvl7pPr>
            <a:lvl8pPr marL="2645908" indent="0">
              <a:buNone/>
              <a:defRPr sz="1322">
                <a:solidFill>
                  <a:schemeClr val="tx1">
                    <a:tint val="75000"/>
                  </a:schemeClr>
                </a:solidFill>
              </a:defRPr>
            </a:lvl8pPr>
            <a:lvl9pPr marL="3023894" indent="0">
              <a:buNone/>
              <a:defRPr sz="132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F34FC-2A92-4F6C-88FC-6F078FF62DC3}" type="datetimeFigureOut">
              <a:rPr kumimoji="1" lang="ja-JP" altLang="en-US" smtClean="0"/>
              <a:t>2018/3/16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E31CBF-8F50-4103-A1D9-D343E8C585D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435926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9728" y="2846201"/>
            <a:ext cx="3212862" cy="6783857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27086" y="2846201"/>
            <a:ext cx="3212862" cy="6783857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F34FC-2A92-4F6C-88FC-6F078FF62DC3}" type="datetimeFigureOut">
              <a:rPr kumimoji="1" lang="ja-JP" altLang="en-US" smtClean="0"/>
              <a:t>2018/3/16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E31CBF-8F50-4103-A1D9-D343E8C585D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95355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569242"/>
            <a:ext cx="6520220" cy="2066590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0714" y="2620981"/>
            <a:ext cx="3198096" cy="1284503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86" indent="0">
              <a:buNone/>
              <a:defRPr sz="1653" b="1"/>
            </a:lvl2pPr>
            <a:lvl3pPr marL="755973" indent="0">
              <a:buNone/>
              <a:defRPr sz="1488" b="1"/>
            </a:lvl3pPr>
            <a:lvl4pPr marL="1133960" indent="0">
              <a:buNone/>
              <a:defRPr sz="1322" b="1"/>
            </a:lvl4pPr>
            <a:lvl5pPr marL="1511948" indent="0">
              <a:buNone/>
              <a:defRPr sz="1322" b="1"/>
            </a:lvl5pPr>
            <a:lvl6pPr marL="1889933" indent="0">
              <a:buNone/>
              <a:defRPr sz="1322" b="1"/>
            </a:lvl6pPr>
            <a:lvl7pPr marL="2267921" indent="0">
              <a:buNone/>
              <a:defRPr sz="1322" b="1"/>
            </a:lvl7pPr>
            <a:lvl8pPr marL="2645908" indent="0">
              <a:buNone/>
              <a:defRPr sz="1322" b="1"/>
            </a:lvl8pPr>
            <a:lvl9pPr marL="3023894" indent="0">
              <a:buNone/>
              <a:defRPr sz="1322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14" y="3905483"/>
            <a:ext cx="3198096" cy="5744375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27087" y="2620981"/>
            <a:ext cx="3213847" cy="1284503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86" indent="0">
              <a:buNone/>
              <a:defRPr sz="1653" b="1"/>
            </a:lvl2pPr>
            <a:lvl3pPr marL="755973" indent="0">
              <a:buNone/>
              <a:defRPr sz="1488" b="1"/>
            </a:lvl3pPr>
            <a:lvl4pPr marL="1133960" indent="0">
              <a:buNone/>
              <a:defRPr sz="1322" b="1"/>
            </a:lvl4pPr>
            <a:lvl5pPr marL="1511948" indent="0">
              <a:buNone/>
              <a:defRPr sz="1322" b="1"/>
            </a:lvl5pPr>
            <a:lvl6pPr marL="1889933" indent="0">
              <a:buNone/>
              <a:defRPr sz="1322" b="1"/>
            </a:lvl6pPr>
            <a:lvl7pPr marL="2267921" indent="0">
              <a:buNone/>
              <a:defRPr sz="1322" b="1"/>
            </a:lvl7pPr>
            <a:lvl8pPr marL="2645908" indent="0">
              <a:buNone/>
              <a:defRPr sz="1322" b="1"/>
            </a:lvl8pPr>
            <a:lvl9pPr marL="3023894" indent="0">
              <a:buNone/>
              <a:defRPr sz="1322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27087" y="3905483"/>
            <a:ext cx="3213847" cy="5744375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F34FC-2A92-4F6C-88FC-6F078FF62DC3}" type="datetimeFigureOut">
              <a:rPr kumimoji="1" lang="ja-JP" altLang="en-US" smtClean="0"/>
              <a:t>2018/3/16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E31CBF-8F50-4103-A1D9-D343E8C585D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513053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F34FC-2A92-4F6C-88FC-6F078FF62DC3}" type="datetimeFigureOut">
              <a:rPr kumimoji="1" lang="ja-JP" altLang="en-US" smtClean="0"/>
              <a:t>2018/3/16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E31CBF-8F50-4103-A1D9-D343E8C585D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356830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F34FC-2A92-4F6C-88FC-6F078FF62DC3}" type="datetimeFigureOut">
              <a:rPr kumimoji="1" lang="ja-JP" altLang="en-US" smtClean="0"/>
              <a:t>2018/3/16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E31CBF-8F50-4103-A1D9-D343E8C585D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96618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9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3847" y="1539426"/>
            <a:ext cx="3827085" cy="7598117"/>
          </a:xfrm>
        </p:spPr>
        <p:txBody>
          <a:bodyPr/>
          <a:lstStyle>
            <a:lvl1pPr>
              <a:defRPr sz="2645"/>
            </a:lvl1pPr>
            <a:lvl2pPr>
              <a:defRPr sz="2315"/>
            </a:lvl2pPr>
            <a:lvl3pPr>
              <a:defRPr sz="1984"/>
            </a:lvl3pPr>
            <a:lvl4pPr>
              <a:defRPr sz="1653"/>
            </a:lvl4pPr>
            <a:lvl5pPr>
              <a:defRPr sz="1653"/>
            </a:lvl5pPr>
            <a:lvl6pPr>
              <a:defRPr sz="1653"/>
            </a:lvl6pPr>
            <a:lvl7pPr>
              <a:defRPr sz="1653"/>
            </a:lvl7pPr>
            <a:lvl8pPr>
              <a:defRPr sz="1653"/>
            </a:lvl8pPr>
            <a:lvl9pPr>
              <a:defRPr sz="1653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5"/>
            <a:ext cx="2438192" cy="5942372"/>
          </a:xfrm>
        </p:spPr>
        <p:txBody>
          <a:bodyPr/>
          <a:lstStyle>
            <a:lvl1pPr marL="0" indent="0">
              <a:buNone/>
              <a:defRPr sz="1322"/>
            </a:lvl1pPr>
            <a:lvl2pPr marL="377986" indent="0">
              <a:buNone/>
              <a:defRPr sz="1157"/>
            </a:lvl2pPr>
            <a:lvl3pPr marL="755973" indent="0">
              <a:buNone/>
              <a:defRPr sz="991"/>
            </a:lvl3pPr>
            <a:lvl4pPr marL="1133960" indent="0">
              <a:buNone/>
              <a:defRPr sz="827"/>
            </a:lvl4pPr>
            <a:lvl5pPr marL="1511948" indent="0">
              <a:buNone/>
              <a:defRPr sz="827"/>
            </a:lvl5pPr>
            <a:lvl6pPr marL="1889933" indent="0">
              <a:buNone/>
              <a:defRPr sz="827"/>
            </a:lvl6pPr>
            <a:lvl7pPr marL="2267921" indent="0">
              <a:buNone/>
              <a:defRPr sz="827"/>
            </a:lvl7pPr>
            <a:lvl8pPr marL="2645908" indent="0">
              <a:buNone/>
              <a:defRPr sz="827"/>
            </a:lvl8pPr>
            <a:lvl9pPr marL="3023894" indent="0">
              <a:buNone/>
              <a:defRPr sz="827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F34FC-2A92-4F6C-88FC-6F078FF62DC3}" type="datetimeFigureOut">
              <a:rPr kumimoji="1" lang="ja-JP" altLang="en-US" smtClean="0"/>
              <a:t>2018/3/16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E31CBF-8F50-4103-A1D9-D343E8C585D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062984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9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13847" y="1539426"/>
            <a:ext cx="3827085" cy="7598117"/>
          </a:xfrm>
        </p:spPr>
        <p:txBody>
          <a:bodyPr anchor="t"/>
          <a:lstStyle>
            <a:lvl1pPr marL="0" indent="0">
              <a:buNone/>
              <a:defRPr sz="2645"/>
            </a:lvl1pPr>
            <a:lvl2pPr marL="377986" indent="0">
              <a:buNone/>
              <a:defRPr sz="2315"/>
            </a:lvl2pPr>
            <a:lvl3pPr marL="755973" indent="0">
              <a:buNone/>
              <a:defRPr sz="1984"/>
            </a:lvl3pPr>
            <a:lvl4pPr marL="1133960" indent="0">
              <a:buNone/>
              <a:defRPr sz="1653"/>
            </a:lvl4pPr>
            <a:lvl5pPr marL="1511948" indent="0">
              <a:buNone/>
              <a:defRPr sz="1653"/>
            </a:lvl5pPr>
            <a:lvl6pPr marL="1889933" indent="0">
              <a:buNone/>
              <a:defRPr sz="1653"/>
            </a:lvl6pPr>
            <a:lvl7pPr marL="2267921" indent="0">
              <a:buNone/>
              <a:defRPr sz="1653"/>
            </a:lvl7pPr>
            <a:lvl8pPr marL="2645908" indent="0">
              <a:buNone/>
              <a:defRPr sz="1653"/>
            </a:lvl8pPr>
            <a:lvl9pPr marL="3023894" indent="0">
              <a:buNone/>
              <a:defRPr sz="1653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5"/>
            <a:ext cx="2438192" cy="5942372"/>
          </a:xfrm>
        </p:spPr>
        <p:txBody>
          <a:bodyPr/>
          <a:lstStyle>
            <a:lvl1pPr marL="0" indent="0">
              <a:buNone/>
              <a:defRPr sz="1322"/>
            </a:lvl1pPr>
            <a:lvl2pPr marL="377986" indent="0">
              <a:buNone/>
              <a:defRPr sz="1157"/>
            </a:lvl2pPr>
            <a:lvl3pPr marL="755973" indent="0">
              <a:buNone/>
              <a:defRPr sz="991"/>
            </a:lvl3pPr>
            <a:lvl4pPr marL="1133960" indent="0">
              <a:buNone/>
              <a:defRPr sz="827"/>
            </a:lvl4pPr>
            <a:lvl5pPr marL="1511948" indent="0">
              <a:buNone/>
              <a:defRPr sz="827"/>
            </a:lvl5pPr>
            <a:lvl6pPr marL="1889933" indent="0">
              <a:buNone/>
              <a:defRPr sz="827"/>
            </a:lvl6pPr>
            <a:lvl7pPr marL="2267921" indent="0">
              <a:buNone/>
              <a:defRPr sz="827"/>
            </a:lvl7pPr>
            <a:lvl8pPr marL="2645908" indent="0">
              <a:buNone/>
              <a:defRPr sz="827"/>
            </a:lvl8pPr>
            <a:lvl9pPr marL="3023894" indent="0">
              <a:buNone/>
              <a:defRPr sz="827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F34FC-2A92-4F6C-88FC-6F078FF62DC3}" type="datetimeFigureOut">
              <a:rPr kumimoji="1" lang="ja-JP" altLang="en-US" smtClean="0"/>
              <a:t>2018/3/16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E31CBF-8F50-4103-A1D9-D343E8C585D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092507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729" y="569242"/>
            <a:ext cx="6520220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729" y="2846201"/>
            <a:ext cx="6520220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4F34FC-2A92-4F6C-88FC-6F078FF62DC3}" type="datetimeFigureOut">
              <a:rPr kumimoji="1" lang="ja-JP" altLang="en-US" smtClean="0"/>
              <a:t>2018/3/16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E31CBF-8F50-4103-A1D9-D343E8C585D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83401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55973" rtl="0" eaLnBrk="1" latinLnBrk="0" hangingPunct="1">
        <a:lnSpc>
          <a:spcPct val="90000"/>
        </a:lnSpc>
        <a:spcBef>
          <a:spcPct val="0"/>
        </a:spcBef>
        <a:buNone/>
        <a:defRPr kumimoji="1" sz="363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94" indent="-188994" algn="l" defTabSz="755973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kumimoji="1"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80" indent="-188994" algn="l" defTabSz="755973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67" indent="-188994" algn="l" defTabSz="755973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953" indent="-188994" algn="l" defTabSz="755973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940" indent="-188994" algn="l" defTabSz="755973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928" indent="-188994" algn="l" defTabSz="755973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913" indent="-188994" algn="l" defTabSz="755973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901" indent="-188994" algn="l" defTabSz="755973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888" indent="-188994" algn="l" defTabSz="755973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73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86" algn="l" defTabSz="755973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73" algn="l" defTabSz="755973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60" algn="l" defTabSz="755973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948" algn="l" defTabSz="755973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933" algn="l" defTabSz="755973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921" algn="l" defTabSz="755973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908" algn="l" defTabSz="755973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894" algn="l" defTabSz="755973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/>
          <p:cNvSpPr/>
          <p:nvPr/>
        </p:nvSpPr>
        <p:spPr>
          <a:xfrm>
            <a:off x="616689" y="4413049"/>
            <a:ext cx="6444674" cy="16927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kumimoji="1" lang="ja-JP" altLang="en-US" sz="3600" dirty="0" smtClean="0"/>
              <a:t>デザイン</a:t>
            </a:r>
            <a:r>
              <a:rPr kumimoji="1" lang="ja-JP" altLang="en-US" sz="3600" dirty="0" smtClean="0"/>
              <a:t>領域（全面）</a:t>
            </a:r>
            <a:endParaRPr kumimoji="1" lang="en-US" altLang="ja-JP" sz="3600" dirty="0" smtClean="0"/>
          </a:p>
          <a:p>
            <a:pPr algn="ctr"/>
            <a:r>
              <a:rPr kumimoji="1" lang="ja-JP" altLang="en-US" sz="2400" dirty="0" smtClean="0"/>
              <a:t>サイズ：横</a:t>
            </a:r>
            <a:r>
              <a:rPr kumimoji="1" lang="en-US" altLang="ja-JP" sz="2400" dirty="0" smtClean="0"/>
              <a:t>210mm×</a:t>
            </a:r>
            <a:r>
              <a:rPr kumimoji="1" lang="ja-JP" altLang="en-US" sz="2400" dirty="0" smtClean="0"/>
              <a:t>縦</a:t>
            </a:r>
            <a:r>
              <a:rPr kumimoji="1" lang="en-US" altLang="ja-JP" sz="2400" dirty="0" smtClean="0"/>
              <a:t>297mm</a:t>
            </a:r>
          </a:p>
          <a:p>
            <a:pPr algn="ctr"/>
            <a:endParaRPr kumimoji="1" lang="en-US" altLang="ja-JP" sz="800" dirty="0"/>
          </a:p>
          <a:p>
            <a:pPr algn="ctr"/>
            <a:r>
              <a:rPr kumimoji="1" lang="en-US" altLang="ja-JP" dirty="0"/>
              <a:t>※</a:t>
            </a:r>
            <a:r>
              <a:rPr kumimoji="1" lang="ja-JP" altLang="en-US" dirty="0"/>
              <a:t>この領域にデザインを入れてください</a:t>
            </a:r>
            <a:endParaRPr kumimoji="1" lang="en-US" altLang="ja-JP" dirty="0"/>
          </a:p>
          <a:p>
            <a:pPr algn="ctr"/>
            <a:r>
              <a:rPr kumimoji="1" lang="en-US" altLang="ja-JP" dirty="0"/>
              <a:t>※</a:t>
            </a:r>
            <a:r>
              <a:rPr kumimoji="1" lang="ja-JP" altLang="en-US" dirty="0"/>
              <a:t>このオブジェクトは削除してください</a:t>
            </a:r>
          </a:p>
        </p:txBody>
      </p:sp>
    </p:spTree>
    <p:extLst>
      <p:ext uri="{BB962C8B-B14F-4D97-AF65-F5344CB8AC3E}">
        <p14:creationId xmlns:p14="http://schemas.microsoft.com/office/powerpoint/2010/main" val="5395047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333</TotalTime>
  <Words>27</Words>
  <Application>Microsoft Office PowerPoint</Application>
  <PresentationFormat>ユーザー設定</PresentationFormat>
  <Paragraphs>5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游ゴシック</vt:lpstr>
      <vt:lpstr>游ゴシック Light</vt:lpstr>
      <vt:lpstr>Arial</vt:lpstr>
      <vt:lpstr>Calibri</vt:lpstr>
      <vt:lpstr>Calibri Light</vt:lpstr>
      <vt:lpstr>Office テーマ</vt:lpstr>
      <vt:lpstr>PowerPoint プレゼンテーション</vt:lpstr>
    </vt:vector>
  </TitlesOfParts>
  <Company>株式会社ネクスウェイ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浅井　祐哉</dc:creator>
  <cp:lastModifiedBy>林　奈津子</cp:lastModifiedBy>
  <cp:revision>11</cp:revision>
  <cp:lastPrinted>2017-10-26T02:45:42Z</cp:lastPrinted>
  <dcterms:created xsi:type="dcterms:W3CDTF">2017-10-25T04:59:15Z</dcterms:created>
  <dcterms:modified xsi:type="dcterms:W3CDTF">2018-03-16T00:24:44Z</dcterms:modified>
</cp:coreProperties>
</file>