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45" d="100"/>
          <a:sy n="45" d="100"/>
        </p:scale>
        <p:origin x="2274" y="54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7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1" y="5615679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86" indent="0" algn="ctr">
              <a:buNone/>
              <a:defRPr sz="1653"/>
            </a:lvl2pPr>
            <a:lvl3pPr marL="755973" indent="0" algn="ctr">
              <a:buNone/>
              <a:defRPr sz="1488"/>
            </a:lvl3pPr>
            <a:lvl4pPr marL="1133960" indent="0" algn="ctr">
              <a:buNone/>
              <a:defRPr sz="1322"/>
            </a:lvl4pPr>
            <a:lvl5pPr marL="1511948" indent="0" algn="ctr">
              <a:buNone/>
              <a:defRPr sz="1322"/>
            </a:lvl5pPr>
            <a:lvl6pPr marL="1889933" indent="0" algn="ctr">
              <a:buNone/>
              <a:defRPr sz="1322"/>
            </a:lvl6pPr>
            <a:lvl7pPr marL="2267921" indent="0" algn="ctr">
              <a:buNone/>
              <a:defRPr sz="1322"/>
            </a:lvl7pPr>
            <a:lvl8pPr marL="2645908" indent="0" algn="ctr">
              <a:buNone/>
              <a:defRPr sz="1322"/>
            </a:lvl8pPr>
            <a:lvl9pPr marL="3023894" indent="0" algn="ctr">
              <a:buNone/>
              <a:defRPr sz="1322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10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547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1"/>
            <a:ext cx="1630055" cy="906081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9" y="569241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89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234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3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86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73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60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4pPr>
            <a:lvl5pPr marL="151194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5pPr>
            <a:lvl6pPr marL="1889933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6pPr>
            <a:lvl7pPr marL="2267921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7pPr>
            <a:lvl8pPr marL="2645908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8pPr>
            <a:lvl9pPr marL="3023894" indent="0">
              <a:buNone/>
              <a:defRPr sz="132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3592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1"/>
            <a:ext cx="3212862" cy="678385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35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4" y="2620981"/>
            <a:ext cx="3198096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4" y="3905483"/>
            <a:ext cx="3198096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1"/>
            <a:ext cx="3213847" cy="1284503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86" indent="0">
              <a:buNone/>
              <a:defRPr sz="1653" b="1"/>
            </a:lvl2pPr>
            <a:lvl3pPr marL="755973" indent="0">
              <a:buNone/>
              <a:defRPr sz="1488" b="1"/>
            </a:lvl3pPr>
            <a:lvl4pPr marL="1133960" indent="0">
              <a:buNone/>
              <a:defRPr sz="1322" b="1"/>
            </a:lvl4pPr>
            <a:lvl5pPr marL="1511948" indent="0">
              <a:buNone/>
              <a:defRPr sz="1322" b="1"/>
            </a:lvl5pPr>
            <a:lvl6pPr marL="1889933" indent="0">
              <a:buNone/>
              <a:defRPr sz="1322" b="1"/>
            </a:lvl6pPr>
            <a:lvl7pPr marL="2267921" indent="0">
              <a:buNone/>
              <a:defRPr sz="1322" b="1"/>
            </a:lvl7pPr>
            <a:lvl8pPr marL="2645908" indent="0">
              <a:buNone/>
              <a:defRPr sz="1322" b="1"/>
            </a:lvl8pPr>
            <a:lvl9pPr marL="3023894" indent="0">
              <a:buNone/>
              <a:defRPr sz="1322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3"/>
            <a:ext cx="3213847" cy="574437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30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683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61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6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629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9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6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86" indent="0">
              <a:buNone/>
              <a:defRPr sz="2315"/>
            </a:lvl2pPr>
            <a:lvl3pPr marL="755973" indent="0">
              <a:buNone/>
              <a:defRPr sz="1984"/>
            </a:lvl3pPr>
            <a:lvl4pPr marL="1133960" indent="0">
              <a:buNone/>
              <a:defRPr sz="1653"/>
            </a:lvl4pPr>
            <a:lvl5pPr marL="1511948" indent="0">
              <a:buNone/>
              <a:defRPr sz="1653"/>
            </a:lvl5pPr>
            <a:lvl6pPr marL="1889933" indent="0">
              <a:buNone/>
              <a:defRPr sz="1653"/>
            </a:lvl6pPr>
            <a:lvl7pPr marL="2267921" indent="0">
              <a:buNone/>
              <a:defRPr sz="1653"/>
            </a:lvl7pPr>
            <a:lvl8pPr marL="2645908" indent="0">
              <a:buNone/>
              <a:defRPr sz="1653"/>
            </a:lvl8pPr>
            <a:lvl9pPr marL="3023894" indent="0">
              <a:buNone/>
              <a:defRPr sz="1653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5"/>
            <a:ext cx="2438192" cy="5942372"/>
          </a:xfrm>
        </p:spPr>
        <p:txBody>
          <a:bodyPr/>
          <a:lstStyle>
            <a:lvl1pPr marL="0" indent="0">
              <a:buNone/>
              <a:defRPr sz="1322"/>
            </a:lvl1pPr>
            <a:lvl2pPr marL="377986" indent="0">
              <a:buNone/>
              <a:defRPr sz="1157"/>
            </a:lvl2pPr>
            <a:lvl3pPr marL="755973" indent="0">
              <a:buNone/>
              <a:defRPr sz="991"/>
            </a:lvl3pPr>
            <a:lvl4pPr marL="1133960" indent="0">
              <a:buNone/>
              <a:defRPr sz="827"/>
            </a:lvl4pPr>
            <a:lvl5pPr marL="1511948" indent="0">
              <a:buNone/>
              <a:defRPr sz="827"/>
            </a:lvl5pPr>
            <a:lvl6pPr marL="1889933" indent="0">
              <a:buNone/>
              <a:defRPr sz="827"/>
            </a:lvl6pPr>
            <a:lvl7pPr marL="2267921" indent="0">
              <a:buNone/>
              <a:defRPr sz="827"/>
            </a:lvl7pPr>
            <a:lvl8pPr marL="2645908" indent="0">
              <a:buNone/>
              <a:defRPr sz="827"/>
            </a:lvl8pPr>
            <a:lvl9pPr marL="3023894" indent="0">
              <a:buNone/>
              <a:defRPr sz="827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9250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9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9" y="2846201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4F34FC-2A92-4F6C-88FC-6F078FF62DC3}" type="datetimeFigureOut">
              <a:rPr kumimoji="1" lang="ja-JP" altLang="en-US" smtClean="0"/>
              <a:t>2018/3/16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31CBF-8F50-4103-A1D9-D343E8C585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4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73" rtl="0" eaLnBrk="1" latinLnBrk="0" hangingPunct="1">
        <a:lnSpc>
          <a:spcPct val="90000"/>
        </a:lnSpc>
        <a:spcBef>
          <a:spcPct val="0"/>
        </a:spcBef>
        <a:buNone/>
        <a:defRPr kumimoji="1"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94" indent="-188994" algn="l" defTabSz="755973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8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67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95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940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92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913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901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888" indent="-188994" algn="l" defTabSz="755973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86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7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60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94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933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921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908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894" algn="l" defTabSz="755973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16689" y="4413049"/>
            <a:ext cx="6444674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3600" dirty="0" smtClean="0"/>
              <a:t>デザイン領域（全面）</a:t>
            </a:r>
            <a:endParaRPr kumimoji="1" lang="en-US" altLang="ja-JP" sz="3600" dirty="0" smtClean="0"/>
          </a:p>
          <a:p>
            <a:pPr algn="ctr"/>
            <a:r>
              <a:rPr kumimoji="1" lang="ja-JP" altLang="en-US" sz="2400" dirty="0" smtClean="0"/>
              <a:t>サイズ：横</a:t>
            </a:r>
            <a:r>
              <a:rPr kumimoji="1" lang="en-US" altLang="ja-JP" sz="2400" dirty="0" smtClean="0"/>
              <a:t>210mm×</a:t>
            </a:r>
            <a:r>
              <a:rPr kumimoji="1" lang="ja-JP" altLang="en-US" sz="2400" dirty="0" smtClean="0"/>
              <a:t>縦</a:t>
            </a:r>
            <a:r>
              <a:rPr kumimoji="1" lang="en-US" altLang="ja-JP" sz="2400" dirty="0" smtClean="0"/>
              <a:t>297mm</a:t>
            </a:r>
          </a:p>
          <a:p>
            <a:pPr algn="ctr"/>
            <a:endParaRPr kumimoji="1" lang="en-US" altLang="ja-JP" sz="800" dirty="0"/>
          </a:p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この領域にデザインを入れてください</a:t>
            </a:r>
            <a:endParaRPr kumimoji="1" lang="en-US" altLang="ja-JP" dirty="0"/>
          </a:p>
          <a:p>
            <a:pPr algn="ctr"/>
            <a:r>
              <a:rPr kumimoji="1" lang="en-US" altLang="ja-JP" dirty="0"/>
              <a:t>※</a:t>
            </a:r>
            <a:r>
              <a:rPr kumimoji="1" lang="ja-JP" altLang="en-US" dirty="0"/>
              <a:t>このオブジェクトは削除してください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53950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332</TotalTime>
  <Words>27</Words>
  <Application>Microsoft Office PowerPoint</Application>
  <PresentationFormat>ユーザー設定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株式会社ネクスウェイ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浅井　祐哉</dc:creator>
  <cp:lastModifiedBy>林　奈津子</cp:lastModifiedBy>
  <cp:revision>10</cp:revision>
  <cp:lastPrinted>2017-10-26T02:45:42Z</cp:lastPrinted>
  <dcterms:created xsi:type="dcterms:W3CDTF">2017-10-25T04:59:15Z</dcterms:created>
  <dcterms:modified xsi:type="dcterms:W3CDTF">2018-03-16T00:34:25Z</dcterms:modified>
</cp:coreProperties>
</file>