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274" y="3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7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1" y="5615679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86" indent="0" algn="ctr">
              <a:buNone/>
              <a:defRPr sz="1653"/>
            </a:lvl2pPr>
            <a:lvl3pPr marL="755973" indent="0" algn="ctr">
              <a:buNone/>
              <a:defRPr sz="1488"/>
            </a:lvl3pPr>
            <a:lvl4pPr marL="1133960" indent="0" algn="ctr">
              <a:buNone/>
              <a:defRPr sz="1322"/>
            </a:lvl4pPr>
            <a:lvl5pPr marL="1511948" indent="0" algn="ctr">
              <a:buNone/>
              <a:defRPr sz="1322"/>
            </a:lvl5pPr>
            <a:lvl6pPr marL="1889933" indent="0" algn="ctr">
              <a:buNone/>
              <a:defRPr sz="1322"/>
            </a:lvl6pPr>
            <a:lvl7pPr marL="2267921" indent="0" algn="ctr">
              <a:buNone/>
              <a:defRPr sz="1322"/>
            </a:lvl7pPr>
            <a:lvl8pPr marL="2645908" indent="0" algn="ctr">
              <a:buNone/>
              <a:defRPr sz="1322"/>
            </a:lvl8pPr>
            <a:lvl9pPr marL="3023894" indent="0" algn="ctr">
              <a:buNone/>
              <a:defRPr sz="132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-5601"/>
            <a:ext cx="7559675" cy="532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spAutoFit/>
          </a:bodyPr>
          <a:lstStyle/>
          <a:p>
            <a:pPr algn="ctr"/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 algn="ctr"/>
            <a:endParaRPr kumimoji="1" lang="en-US" altLang="ja-JP" sz="4400" dirty="0">
              <a:solidFill>
                <a:schemeClr val="bg1"/>
              </a:solidFill>
            </a:endParaRPr>
          </a:p>
          <a:p>
            <a:pPr algn="ctr"/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 algn="ctr"/>
            <a:r>
              <a:rPr kumimoji="1" lang="en-US" altLang="ja-JP" sz="4400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宛先印字領域</a:t>
            </a:r>
            <a:r>
              <a:rPr kumimoji="1" lang="en-US" altLang="ja-JP" sz="4400" dirty="0" smtClean="0">
                <a:solidFill>
                  <a:schemeClr val="bg1"/>
                </a:solidFill>
              </a:rPr>
              <a:t>】</a:t>
            </a:r>
            <a:endParaRPr kumimoji="1" lang="en-US" altLang="ja-JP" sz="4400" dirty="0">
              <a:solidFill>
                <a:schemeClr val="bg1"/>
              </a:solidFill>
            </a:endParaRPr>
          </a:p>
          <a:p>
            <a:pPr algn="ctr"/>
            <a:r>
              <a:rPr kumimoji="1" lang="en-US" altLang="ja-JP" sz="3600" dirty="0" smtClean="0">
                <a:solidFill>
                  <a:schemeClr val="bg1"/>
                </a:solidFill>
              </a:rPr>
              <a:t>※</a:t>
            </a:r>
            <a:r>
              <a:rPr kumimoji="1" lang="ja-JP" altLang="en-US" sz="3600" dirty="0" smtClean="0">
                <a:solidFill>
                  <a:schemeClr val="bg1"/>
                </a:solidFill>
              </a:rPr>
              <a:t>原稿は印刷されません</a:t>
            </a:r>
            <a:endParaRPr kumimoji="1" lang="en-US" altLang="ja-JP" sz="3600" dirty="0"/>
          </a:p>
          <a:p>
            <a:pPr algn="ctr"/>
            <a:endParaRPr kumimoji="1" lang="en-US" altLang="ja-JP" sz="3600" dirty="0" smtClean="0"/>
          </a:p>
          <a:p>
            <a:pPr algn="ctr"/>
            <a:endParaRPr kumimoji="1" lang="en-US" altLang="ja-JP" sz="3600" dirty="0"/>
          </a:p>
          <a:p>
            <a:pPr algn="ctr"/>
            <a:endParaRPr kumimoji="1" lang="en-US" altLang="ja-JP" sz="3600" dirty="0" smtClean="0"/>
          </a:p>
          <a:p>
            <a:pPr algn="ctr"/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6010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4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1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1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890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234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3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86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7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6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94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933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792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590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3894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592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35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1"/>
            <a:ext cx="3198096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3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1"/>
            <a:ext cx="3213847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3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305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683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61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6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98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6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86" indent="0">
              <a:buNone/>
              <a:defRPr sz="2315"/>
            </a:lvl2pPr>
            <a:lvl3pPr marL="755973" indent="0">
              <a:buNone/>
              <a:defRPr sz="1984"/>
            </a:lvl3pPr>
            <a:lvl4pPr marL="1133960" indent="0">
              <a:buNone/>
              <a:defRPr sz="1653"/>
            </a:lvl4pPr>
            <a:lvl5pPr marL="1511948" indent="0">
              <a:buNone/>
              <a:defRPr sz="1653"/>
            </a:lvl5pPr>
            <a:lvl6pPr marL="1889933" indent="0">
              <a:buNone/>
              <a:defRPr sz="1653"/>
            </a:lvl6pPr>
            <a:lvl7pPr marL="2267921" indent="0">
              <a:buNone/>
              <a:defRPr sz="1653"/>
            </a:lvl7pPr>
            <a:lvl8pPr marL="2645908" indent="0">
              <a:buNone/>
              <a:defRPr sz="1653"/>
            </a:lvl8pPr>
            <a:lvl9pPr marL="3023894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50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9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9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755973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94" indent="-188994" algn="l" defTabSz="755973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8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67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5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4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92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91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901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8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86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7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6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4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93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921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90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94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21265" y="5316279"/>
            <a:ext cx="7560000" cy="5354269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 anchor="ctr">
            <a:noAutofit/>
          </a:bodyPr>
          <a:lstStyle/>
          <a:p>
            <a:pPr lvl="0" algn="ctr"/>
            <a:r>
              <a:rPr kumimoji="1" lang="ja-JP" altLang="en-US" sz="4400" dirty="0">
                <a:solidFill>
                  <a:prstClr val="black"/>
                </a:solidFill>
              </a:rPr>
              <a:t>宛名面デザイン領域</a:t>
            </a:r>
            <a:endParaRPr kumimoji="1" lang="en-US" altLang="ja-JP" sz="4400" dirty="0">
              <a:solidFill>
                <a:prstClr val="black"/>
              </a:solidFill>
            </a:endParaRPr>
          </a:p>
          <a:p>
            <a:pPr lvl="0" algn="ctr"/>
            <a:r>
              <a:rPr kumimoji="1" lang="ja-JP" altLang="en-US" sz="2800" dirty="0">
                <a:solidFill>
                  <a:prstClr val="black"/>
                </a:solidFill>
              </a:rPr>
              <a:t>サイズ：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横</a:t>
            </a:r>
            <a:r>
              <a:rPr kumimoji="1" lang="en-US" altLang="ja-JP" sz="2800" dirty="0" smtClean="0">
                <a:solidFill>
                  <a:prstClr val="black"/>
                </a:solidFill>
              </a:rPr>
              <a:t>210mm</a:t>
            </a:r>
            <a:r>
              <a:rPr kumimoji="1" lang="en-US" altLang="ja-JP" sz="2800" dirty="0">
                <a:solidFill>
                  <a:prstClr val="black"/>
                </a:solidFill>
              </a:rPr>
              <a:t>×</a:t>
            </a:r>
            <a:r>
              <a:rPr kumimoji="1" lang="ja-JP" altLang="en-US" sz="2800" dirty="0" smtClean="0">
                <a:solidFill>
                  <a:prstClr val="black"/>
                </a:solidFill>
              </a:rPr>
              <a:t>縦</a:t>
            </a:r>
            <a:r>
              <a:rPr kumimoji="1" lang="en-US" altLang="ja-JP" sz="2800" dirty="0" smtClean="0">
                <a:solidFill>
                  <a:prstClr val="black"/>
                </a:solidFill>
              </a:rPr>
              <a:t>148.5mm</a:t>
            </a:r>
            <a:endParaRPr kumimoji="1" lang="en-US" altLang="ja-JP" sz="2800" dirty="0">
              <a:solidFill>
                <a:prstClr val="black"/>
              </a:solidFill>
            </a:endParaRPr>
          </a:p>
          <a:p>
            <a:pPr lvl="0" algn="ctr"/>
            <a:endParaRPr kumimoji="1" lang="en-US" altLang="ja-JP" sz="800" dirty="0">
              <a:solidFill>
                <a:prstClr val="black"/>
              </a:solidFill>
            </a:endParaRPr>
          </a:p>
          <a:p>
            <a:pPr lvl="0" algn="ctr"/>
            <a:r>
              <a:rPr kumimoji="1" lang="en-US" altLang="ja-JP" sz="2000" dirty="0">
                <a:solidFill>
                  <a:prstClr val="black"/>
                </a:solidFill>
              </a:rPr>
              <a:t>※</a:t>
            </a:r>
            <a:r>
              <a:rPr kumimoji="1" lang="ja-JP" altLang="en-US" sz="2000" dirty="0">
                <a:solidFill>
                  <a:prstClr val="black"/>
                </a:solidFill>
              </a:rPr>
              <a:t>この領域にデザインを入れてください</a:t>
            </a:r>
            <a:endParaRPr kumimoji="1" lang="en-US" altLang="ja-JP" sz="2000" dirty="0">
              <a:solidFill>
                <a:prstClr val="black"/>
              </a:solidFill>
            </a:endParaRPr>
          </a:p>
          <a:p>
            <a:pPr lvl="0" algn="ctr"/>
            <a:r>
              <a:rPr kumimoji="1" lang="en-US" altLang="ja-JP" sz="2000" dirty="0">
                <a:solidFill>
                  <a:prstClr val="black"/>
                </a:solidFill>
              </a:rPr>
              <a:t>※</a:t>
            </a:r>
            <a:r>
              <a:rPr kumimoji="1" lang="ja-JP" altLang="en-US" sz="2000" dirty="0">
                <a:solidFill>
                  <a:prstClr val="black"/>
                </a:solidFill>
              </a:rPr>
              <a:t>このオブジェクトは削除してください</a:t>
            </a:r>
            <a:endParaRPr kumimoji="1" lang="ja-JP" alt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25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株式会社ネクスウェイ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浅井　祐哉</dc:creator>
  <cp:lastModifiedBy>林　奈津子</cp:lastModifiedBy>
  <cp:revision>19</cp:revision>
  <cp:lastPrinted>2018-02-20T01:34:24Z</cp:lastPrinted>
  <dcterms:created xsi:type="dcterms:W3CDTF">2017-10-25T04:59:15Z</dcterms:created>
  <dcterms:modified xsi:type="dcterms:W3CDTF">2018-03-16T00:52:19Z</dcterms:modified>
</cp:coreProperties>
</file>