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5" r:id="rId1"/>
    <p:sldMasterId id="2147483774" r:id="rId2"/>
    <p:sldMasterId id="2147483804" r:id="rId3"/>
    <p:sldMasterId id="2147483827" r:id="rId4"/>
  </p:sldMasterIdLst>
  <p:notesMasterIdLst>
    <p:notesMasterId r:id="rId18"/>
  </p:notesMasterIdLst>
  <p:sldIdLst>
    <p:sldId id="264" r:id="rId5"/>
    <p:sldId id="2032" r:id="rId6"/>
    <p:sldId id="1993" r:id="rId7"/>
    <p:sldId id="2025" r:id="rId8"/>
    <p:sldId id="2026" r:id="rId9"/>
    <p:sldId id="2027" r:id="rId10"/>
    <p:sldId id="1997" r:id="rId11"/>
    <p:sldId id="2029" r:id="rId12"/>
    <p:sldId id="1995" r:id="rId13"/>
    <p:sldId id="2015" r:id="rId14"/>
    <p:sldId id="2030" r:id="rId15"/>
    <p:sldId id="2031" r:id="rId16"/>
    <p:sldId id="2017" r:id="rId17"/>
  </p:sldIdLst>
  <p:sldSz cx="9906000" cy="6858000" type="A4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alesforce連携" id="{97BE0122-ECBC-3B49-ACA2-65CE23C4D1DD}">
          <p14:sldIdLst>
            <p14:sldId id="264"/>
            <p14:sldId id="2032"/>
            <p14:sldId id="1993"/>
            <p14:sldId id="2025"/>
            <p14:sldId id="2026"/>
            <p14:sldId id="2027"/>
            <p14:sldId id="1997"/>
            <p14:sldId id="2029"/>
            <p14:sldId id="1995"/>
            <p14:sldId id="2015"/>
            <p14:sldId id="2030"/>
            <p14:sldId id="2031"/>
            <p14:sldId id="20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  <p15:guide id="3" pos="466" userDrawn="1">
          <p15:clr>
            <a:srgbClr val="A4A3A4"/>
          </p15:clr>
        </p15:guide>
        <p15:guide id="4" orient="horz" pos="1162" userDrawn="1">
          <p15:clr>
            <a:srgbClr val="A4A3A4"/>
          </p15:clr>
        </p15:guide>
        <p15:guide id="5" pos="7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ukusawa Marie" initials="FM" lastIdx="1" clrIdx="0">
    <p:extLst>
      <p:ext uri="{19B8F6BF-5375-455C-9EA6-DF929625EA0E}">
        <p15:presenceInfo xmlns:p15="http://schemas.microsoft.com/office/powerpoint/2012/main" userId="S-1-5-21-3621089478-213704039-3619494889-44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454"/>
    <a:srgbClr val="6C6C6C"/>
    <a:srgbClr val="909090"/>
    <a:srgbClr val="F8FAFB"/>
    <a:srgbClr val="125FA7"/>
    <a:srgbClr val="0080D6"/>
    <a:srgbClr val="004E98"/>
    <a:srgbClr val="0062A3"/>
    <a:srgbClr val="7EA7D7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淡色スタイル 3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24" autoAdjust="0"/>
    <p:restoredTop sz="96250" autoAdjust="0"/>
  </p:normalViewPr>
  <p:slideViewPr>
    <p:cSldViewPr snapToGrid="0">
      <p:cViewPr varScale="1">
        <p:scale>
          <a:sx n="125" d="100"/>
          <a:sy n="125" d="100"/>
        </p:scale>
        <p:origin x="1648" y="184"/>
      </p:cViewPr>
      <p:guideLst>
        <p:guide orient="horz" pos="2160"/>
        <p:guide pos="3120"/>
        <p:guide pos="466"/>
        <p:guide orient="horz" pos="1162"/>
        <p:guide pos="7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25584-D144-49AD-B287-152F604CF7B3}" type="datetimeFigureOut">
              <a:rPr kumimoji="1" lang="ja-JP" altLang="en-US" smtClean="0"/>
              <a:t>2024/11/22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0D6CE-88F5-41E5-A121-7557A26B98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929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F0D6CE-88F5-41E5-A121-7557A26B986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8863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表紙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3974" y="2708920"/>
            <a:ext cx="9478053" cy="1008112"/>
          </a:xfrm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600" b="1" i="0" spc="300">
                <a:solidFill>
                  <a:schemeClr val="tx2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1" hasCustomPrompt="1"/>
          </p:nvPr>
        </p:nvSpPr>
        <p:spPr>
          <a:xfrm>
            <a:off x="213973" y="5229201"/>
            <a:ext cx="9478055" cy="1204209"/>
          </a:xfrm>
        </p:spPr>
        <p:txBody>
          <a:bodyPr anchor="b">
            <a:noAutofit/>
          </a:bodyPr>
          <a:lstStyle>
            <a:lvl1pPr marL="72000" indent="0" algn="ctr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pPr lvl="0"/>
            <a:r>
              <a:rPr kumimoji="1" lang="ja-JP" altLang="en-US"/>
              <a:t>会社名・部署</a:t>
            </a:r>
            <a:br>
              <a:rPr kumimoji="1" lang="ja-JP" altLang="en-US"/>
            </a:br>
            <a:r>
              <a:rPr kumimoji="1" lang="ja-JP" altLang="en-US"/>
              <a:t>名前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2" hasCustomPrompt="1"/>
          </p:nvPr>
        </p:nvSpPr>
        <p:spPr>
          <a:xfrm>
            <a:off x="213974" y="2276872"/>
            <a:ext cx="9478053" cy="648072"/>
          </a:xfrm>
        </p:spPr>
        <p:txBody>
          <a:bodyPr anchor="b">
            <a:normAutofit/>
          </a:bodyPr>
          <a:lstStyle>
            <a:lvl1pPr marL="72000" indent="0" algn="ctr">
              <a:buNone/>
              <a:defRPr sz="1800" b="1" i="0" spc="300">
                <a:solidFill>
                  <a:schemeClr val="tx2"/>
                </a:solidFill>
                <a:latin typeface="+mn-lt"/>
                <a:ea typeface="Yu Gothic" charset="-128"/>
                <a:cs typeface="Yu Gothic" charset="-128"/>
              </a:defRPr>
            </a:lvl1pPr>
            <a:lvl2pPr marL="380250" indent="0">
              <a:buNone/>
              <a:defRPr/>
            </a:lvl2pPr>
            <a:lvl3pPr marL="1027113" indent="0">
              <a:buNone/>
              <a:defRPr/>
            </a:lvl3pPr>
            <a:lvl4pPr marL="1296988" indent="0">
              <a:buNone/>
              <a:defRPr/>
            </a:lvl4pPr>
            <a:lvl5pPr marL="1566863" indent="0">
              <a:buNone/>
              <a:defRPr/>
            </a:lvl5pPr>
          </a:lstStyle>
          <a:p>
            <a:pPr lvl="0"/>
            <a:r>
              <a:rPr kumimoji="1" lang="ja-JP" altLang="en-US"/>
              <a:t>サブテキストを入力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55DE130-98F6-8A42-8164-162A42AFCC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120" y="548928"/>
            <a:ext cx="3658907" cy="431800"/>
          </a:xfrm>
        </p:spPr>
        <p:txBody>
          <a:bodyPr>
            <a:noAutofit/>
          </a:bodyPr>
          <a:lstStyle>
            <a:lvl1pPr marL="72000" indent="0" algn="r">
              <a:buNone/>
              <a:defRPr sz="1400" b="1" i="0"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pPr lvl="0"/>
            <a:r>
              <a:rPr kumimoji="1" lang="ja-JP" altLang="en-US"/>
              <a:t>●●株式会社 御中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84CDFACD-0516-4047-A027-C278C53BE071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A5607F8-88BB-9E4F-83FF-0932BEF7BF8B}"/>
              </a:ext>
            </a:extLst>
          </p:cNvPr>
          <p:cNvCxnSpPr/>
          <p:nvPr/>
        </p:nvCxnSpPr>
        <p:spPr>
          <a:xfrm>
            <a:off x="9906000" y="0"/>
            <a:ext cx="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ACF73398-937D-C949-8A52-A82A2E670655}"/>
              </a:ext>
            </a:extLst>
          </p:cNvPr>
          <p:cNvCxnSpPr/>
          <p:nvPr/>
        </p:nvCxnSpPr>
        <p:spPr>
          <a:xfrm>
            <a:off x="0" y="0"/>
            <a:ext cx="99072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A4B5D6A9-E2A9-E94C-B99A-5174D4EE0967}"/>
              </a:ext>
            </a:extLst>
          </p:cNvPr>
          <p:cNvCxnSpPr/>
          <p:nvPr/>
        </p:nvCxnSpPr>
        <p:spPr>
          <a:xfrm>
            <a:off x="0" y="6858000"/>
            <a:ext cx="99072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7B394604-F3D2-3743-93FA-57115EE6D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" y="271109"/>
            <a:ext cx="1549582" cy="8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82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中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7000" y="2492896"/>
            <a:ext cx="8892000" cy="1008768"/>
          </a:xfrm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600" b="1" i="0">
                <a:solidFill>
                  <a:schemeClr val="accent1"/>
                </a:solidFill>
                <a:latin typeface="+mj-lt"/>
                <a:ea typeface="Yu Gothic" charset="-128"/>
                <a:cs typeface="Yu Gothic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4593001" y="3724896"/>
            <a:ext cx="720000" cy="64800"/>
          </a:xfrm>
          <a:prstGeom prst="rect">
            <a:avLst/>
          </a:prstGeom>
          <a:solidFill>
            <a:srgbClr val="D70C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/>
          </a:p>
        </p:txBody>
      </p:sp>
      <p:sp>
        <p:nvSpPr>
          <p:cNvPr id="7" name="スライド番号プレースホルダ 9"/>
          <p:cNvSpPr>
            <a:spLocks noGrp="1"/>
          </p:cNvSpPr>
          <p:nvPr>
            <p:ph type="sldNum" sz="quarter" idx="4"/>
          </p:nvPr>
        </p:nvSpPr>
        <p:spPr>
          <a:xfrm>
            <a:off x="7594600" y="6669362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 i="0">
                <a:solidFill>
                  <a:schemeClr val="tx1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 userDrawn="1"/>
        </p:nvCxnSpPr>
        <p:spPr>
          <a:xfrm>
            <a:off x="990600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 userDrawn="1"/>
        </p:nvCxnSpPr>
        <p:spPr>
          <a:xfrm>
            <a:off x="0" y="0"/>
            <a:ext cx="9907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 userDrawn="1"/>
        </p:nvCxnSpPr>
        <p:spPr>
          <a:xfrm>
            <a:off x="0" y="6858000"/>
            <a:ext cx="9907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5"/>
          <p:cNvSpPr/>
          <p:nvPr userDrawn="1"/>
        </p:nvSpPr>
        <p:spPr>
          <a:xfrm>
            <a:off x="88808" y="6597352"/>
            <a:ext cx="733274" cy="18466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/>
          <a:p>
            <a:pPr lvl="0" algn="dist"/>
            <a:r>
              <a:rPr sz="600" b="0" i="0">
                <a:ea typeface="Yu Gothic" charset="-128"/>
                <a:cs typeface="Yu Gothic" charset="-128"/>
              </a:rPr>
              <a:t>©</a:t>
            </a:r>
            <a:r>
              <a:rPr lang="en-US" sz="300" b="0" i="0">
                <a:ea typeface="Yu Gothic" charset="-128"/>
                <a:cs typeface="Yu Gothic" charset="-128"/>
              </a:rPr>
              <a:t> </a:t>
            </a:r>
            <a:r>
              <a:rPr lang="en-US" sz="600" b="0" i="0">
                <a:ea typeface="Yu Gothic" charset="-128"/>
                <a:cs typeface="Yu Gothic" charset="-128"/>
              </a:rPr>
              <a:t>S</a:t>
            </a:r>
            <a:r>
              <a:rPr sz="600" b="0" i="0">
                <a:ea typeface="Yu Gothic" charset="-128"/>
                <a:cs typeface="Yu Gothic" charset="-128"/>
              </a:rPr>
              <a:t>ansan</a:t>
            </a:r>
            <a:r>
              <a:rPr lang="en-US" sz="600" b="0" i="0">
                <a:ea typeface="Yu Gothic" charset="-128"/>
                <a:cs typeface="Yu Gothic" charset="-128"/>
              </a:rPr>
              <a:t>,</a:t>
            </a:r>
            <a:r>
              <a:rPr sz="600" b="0" i="0">
                <a:ea typeface="Yu Gothic" charset="-128"/>
                <a:cs typeface="Yu Gothic" charset="-128"/>
              </a:rPr>
              <a:t> </a:t>
            </a:r>
            <a:r>
              <a:rPr lang="en-US" sz="600" b="0" i="0">
                <a:ea typeface="Yu Gothic" charset="-128"/>
                <a:cs typeface="Yu Gothic" charset="-128"/>
              </a:rPr>
              <a:t>I</a:t>
            </a:r>
            <a:r>
              <a:rPr sz="600" b="0" i="0">
                <a:ea typeface="Yu Gothic" charset="-128"/>
                <a:cs typeface="Yu Gothic" charset="-128"/>
              </a:rPr>
              <a:t>nc.</a:t>
            </a:r>
          </a:p>
        </p:txBody>
      </p:sp>
    </p:spTree>
    <p:extLst>
      <p:ext uri="{BB962C8B-B14F-4D97-AF65-F5344CB8AC3E}">
        <p14:creationId xmlns:p14="http://schemas.microsoft.com/office/powerpoint/2010/main" val="341548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表紙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3974" y="2780600"/>
            <a:ext cx="9478053" cy="1008112"/>
          </a:xfrm>
        </p:spPr>
        <p:txBody>
          <a:bodyPr anchor="b"/>
          <a:lstStyle>
            <a:lvl1pPr marL="0" marR="0" indent="0" algn="ctr" defTabSz="7429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900" b="1" i="0" spc="244">
                <a:solidFill>
                  <a:schemeClr val="tx1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1" hasCustomPrompt="1"/>
          </p:nvPr>
        </p:nvSpPr>
        <p:spPr>
          <a:xfrm>
            <a:off x="213973" y="5229201"/>
            <a:ext cx="9478055" cy="1204209"/>
          </a:xfrm>
        </p:spPr>
        <p:txBody>
          <a:bodyPr anchor="b">
            <a:noAutofit/>
          </a:bodyPr>
          <a:lstStyle>
            <a:lvl1pPr marL="58500" indent="0" algn="ctr">
              <a:lnSpc>
                <a:spcPct val="100000"/>
              </a:lnSpc>
              <a:buNone/>
              <a:defRPr sz="1463" b="1" i="0">
                <a:solidFill>
                  <a:schemeClr val="tx1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pPr lvl="0"/>
            <a:r>
              <a:rPr kumimoji="1" lang="ja-JP" altLang="en-US"/>
              <a:t>会社名・部署</a:t>
            </a:r>
            <a:br>
              <a:rPr kumimoji="1" lang="ja-JP" altLang="en-US"/>
            </a:br>
            <a:r>
              <a:rPr kumimoji="1" lang="ja-JP" altLang="en-US"/>
              <a:t>名前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2" hasCustomPrompt="1"/>
          </p:nvPr>
        </p:nvSpPr>
        <p:spPr>
          <a:xfrm>
            <a:off x="213974" y="2132200"/>
            <a:ext cx="9478053" cy="648072"/>
          </a:xfrm>
        </p:spPr>
        <p:txBody>
          <a:bodyPr anchor="b"/>
          <a:lstStyle>
            <a:lvl1pPr marL="58500" indent="0" algn="ctr">
              <a:buNone/>
              <a:defRPr b="1" i="0" spc="244">
                <a:solidFill>
                  <a:schemeClr val="tx1"/>
                </a:solidFill>
                <a:latin typeface="+mn-lt"/>
                <a:ea typeface="Yu Gothic" charset="-128"/>
                <a:cs typeface="Yu Gothic" charset="-128"/>
              </a:defRPr>
            </a:lvl1pPr>
            <a:lvl2pPr marL="308953" indent="0">
              <a:buNone/>
              <a:defRPr/>
            </a:lvl2pPr>
            <a:lvl3pPr marL="834529" indent="0">
              <a:buNone/>
              <a:defRPr/>
            </a:lvl3pPr>
            <a:lvl4pPr marL="1053803" indent="0">
              <a:buNone/>
              <a:defRPr/>
            </a:lvl4pPr>
            <a:lvl5pPr marL="1273076" indent="0">
              <a:buNone/>
              <a:defRPr/>
            </a:lvl5pPr>
          </a:lstStyle>
          <a:p>
            <a:pPr lvl="0"/>
            <a:r>
              <a:rPr kumimoji="1" lang="ja-JP" altLang="en-US"/>
              <a:t>サブテキストを入力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5A223B9-0944-CD41-AA78-01279FF06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07" y="399664"/>
            <a:ext cx="1164810" cy="79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54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中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7000" y="2348880"/>
            <a:ext cx="8892000" cy="1152784"/>
          </a:xfrm>
        </p:spPr>
        <p:txBody>
          <a:bodyPr anchor="b"/>
          <a:lstStyle>
            <a:lvl1pPr marL="0" marR="0" indent="0" algn="ctr" defTabSz="74295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575" b="1" i="0">
                <a:solidFill>
                  <a:schemeClr val="accent1"/>
                </a:solidFill>
                <a:latin typeface="+mj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660500" y="3724896"/>
            <a:ext cx="585000" cy="64800"/>
          </a:xfrm>
          <a:prstGeom prst="rect">
            <a:avLst/>
          </a:prstGeom>
          <a:solidFill>
            <a:srgbClr val="D70C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50" dirty="0"/>
          </a:p>
        </p:txBody>
      </p:sp>
    </p:spTree>
    <p:extLst>
      <p:ext uri="{BB962C8B-B14F-4D97-AF65-F5344CB8AC3E}">
        <p14:creationId xmlns:p14="http://schemas.microsoft.com/office/powerpoint/2010/main" val="364363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プレゼンスタイ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7254" y="332656"/>
            <a:ext cx="8951494" cy="5904656"/>
          </a:xfrm>
        </p:spPr>
        <p:txBody>
          <a:bodyPr anchor="ctr"/>
          <a:lstStyle>
            <a:lvl1pPr marL="0" marR="0" indent="0" algn="ctr" defTabSz="74295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575" b="1" i="0">
                <a:solidFill>
                  <a:schemeClr val="tx2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972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628020" y="1282750"/>
            <a:ext cx="8649961" cy="504177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29418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基本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628020" y="1282750"/>
            <a:ext cx="8649961" cy="5041770"/>
          </a:xfrm>
        </p:spPr>
        <p:txBody>
          <a:bodyPr/>
          <a:lstStyle>
            <a:lvl1pPr marL="58500" indent="0">
              <a:buNone/>
              <a:defRPr/>
            </a:lvl1pPr>
            <a:lvl2pPr marL="308953" indent="0">
              <a:buNone/>
              <a:defRPr/>
            </a:lvl2pPr>
            <a:lvl3pPr marL="834529" indent="0">
              <a:buNone/>
              <a:defRPr/>
            </a:lvl3pPr>
            <a:lvl4pPr marL="1053803" indent="0">
              <a:buNone/>
              <a:defRPr/>
            </a:lvl4pPr>
            <a:lvl5pPr marL="1273076" indent="0">
              <a:buNone/>
              <a:defRPr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59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66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由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00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ns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03" y="2826929"/>
            <a:ext cx="1755195" cy="120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8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47" y="3140969"/>
            <a:ext cx="2009106" cy="5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1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中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7000" y="2492896"/>
            <a:ext cx="8892000" cy="1008768"/>
          </a:xfrm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600" b="1" i="0">
                <a:solidFill>
                  <a:schemeClr val="accent1"/>
                </a:solidFill>
                <a:latin typeface="+mj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593000" y="3724896"/>
            <a:ext cx="720000" cy="64800"/>
          </a:xfrm>
          <a:prstGeom prst="rect">
            <a:avLst/>
          </a:prstGeom>
          <a:solidFill>
            <a:srgbClr val="D70C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990600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0" y="0"/>
            <a:ext cx="9907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0" y="6858000"/>
            <a:ext cx="9907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スライド番号プレースホルダ 9"/>
          <p:cNvSpPr>
            <a:spLocks noGrp="1"/>
          </p:cNvSpPr>
          <p:nvPr>
            <p:ph type="sldNum" sz="quarter" idx="4"/>
          </p:nvPr>
        </p:nvSpPr>
        <p:spPr>
          <a:xfrm>
            <a:off x="7594600" y="6741368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 i="0">
                <a:solidFill>
                  <a:schemeClr val="tx1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4" name="Shape 5"/>
          <p:cNvSpPr/>
          <p:nvPr/>
        </p:nvSpPr>
        <p:spPr>
          <a:xfrm>
            <a:off x="88808" y="6669360"/>
            <a:ext cx="733274" cy="18466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/>
          <a:p>
            <a:pPr lvl="0" algn="dist"/>
            <a:r>
              <a:rPr sz="600" b="0" i="0">
                <a:ea typeface="Yu Gothic" charset="-128"/>
                <a:cs typeface="Yu Gothic" charset="-128"/>
              </a:rPr>
              <a:t>©</a:t>
            </a:r>
            <a:r>
              <a:rPr lang="en-US" sz="300" b="0" i="0">
                <a:ea typeface="Yu Gothic" charset="-128"/>
                <a:cs typeface="Yu Gothic" charset="-128"/>
              </a:rPr>
              <a:t> </a:t>
            </a:r>
            <a:r>
              <a:rPr lang="en-US" sz="600" b="0" i="0">
                <a:ea typeface="Yu Gothic" charset="-128"/>
                <a:cs typeface="Yu Gothic" charset="-128"/>
              </a:rPr>
              <a:t>S</a:t>
            </a:r>
            <a:r>
              <a:rPr sz="600" b="0" i="0">
                <a:ea typeface="Yu Gothic" charset="-128"/>
                <a:cs typeface="Yu Gothic" charset="-128"/>
              </a:rPr>
              <a:t>ansan</a:t>
            </a:r>
            <a:r>
              <a:rPr lang="en-US" sz="600" b="0" i="0">
                <a:ea typeface="Yu Gothic" charset="-128"/>
                <a:cs typeface="Yu Gothic" charset="-128"/>
              </a:rPr>
              <a:t>,</a:t>
            </a:r>
            <a:r>
              <a:rPr sz="600" b="0" i="0">
                <a:ea typeface="Yu Gothic" charset="-128"/>
                <a:cs typeface="Yu Gothic" charset="-128"/>
              </a:rPr>
              <a:t> </a:t>
            </a:r>
            <a:r>
              <a:rPr lang="en-US" sz="600" b="0" i="0">
                <a:ea typeface="Yu Gothic" charset="-128"/>
                <a:cs typeface="Yu Gothic" charset="-128"/>
              </a:rPr>
              <a:t>I</a:t>
            </a:r>
            <a:r>
              <a:rPr sz="600" b="0" i="0">
                <a:ea typeface="Yu Gothic" charset="-128"/>
                <a:cs typeface="Yu Gothic" charset="-128"/>
              </a:rPr>
              <a:t>nc.</a:t>
            </a:r>
          </a:p>
        </p:txBody>
      </p:sp>
    </p:spTree>
    <p:extLst>
      <p:ext uri="{BB962C8B-B14F-4D97-AF65-F5344CB8AC3E}">
        <p14:creationId xmlns:p14="http://schemas.microsoft.com/office/powerpoint/2010/main" val="108030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表紙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3974" y="2780928"/>
            <a:ext cx="9478053" cy="1008112"/>
          </a:xfrm>
        </p:spPr>
        <p:txBody>
          <a:bodyPr anchor="b"/>
          <a:lstStyle>
            <a:lvl1pPr marL="0" marR="0" indent="0" algn="ctr" defTabSz="7429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900" b="1" i="0" spc="244">
                <a:solidFill>
                  <a:schemeClr val="bg1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1" hasCustomPrompt="1"/>
          </p:nvPr>
        </p:nvSpPr>
        <p:spPr>
          <a:xfrm>
            <a:off x="213973" y="5229201"/>
            <a:ext cx="9478055" cy="1204209"/>
          </a:xfrm>
        </p:spPr>
        <p:txBody>
          <a:bodyPr anchor="b">
            <a:noAutofit/>
          </a:bodyPr>
          <a:lstStyle>
            <a:lvl1pPr marL="58500" indent="0" algn="ctr">
              <a:lnSpc>
                <a:spcPct val="100000"/>
              </a:lnSpc>
              <a:buNone/>
              <a:defRPr sz="1463" b="1" i="0">
                <a:solidFill>
                  <a:schemeClr val="bg1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pPr lvl="0"/>
            <a:r>
              <a:rPr kumimoji="1" lang="ja-JP" altLang="en-US"/>
              <a:t>会社名・部署</a:t>
            </a:r>
            <a:br>
              <a:rPr kumimoji="1" lang="ja-JP" altLang="en-US"/>
            </a:br>
            <a:r>
              <a:rPr kumimoji="1" lang="ja-JP" altLang="en-US"/>
              <a:t>名前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2" hasCustomPrompt="1"/>
          </p:nvPr>
        </p:nvSpPr>
        <p:spPr>
          <a:xfrm>
            <a:off x="213974" y="2132528"/>
            <a:ext cx="9478053" cy="648072"/>
          </a:xfrm>
        </p:spPr>
        <p:txBody>
          <a:bodyPr anchor="b"/>
          <a:lstStyle>
            <a:lvl1pPr marL="58500" indent="0" algn="ctr">
              <a:buNone/>
              <a:defRPr b="1" i="0" spc="244">
                <a:solidFill>
                  <a:schemeClr val="bg1"/>
                </a:solidFill>
                <a:latin typeface="+mn-lt"/>
                <a:ea typeface="Yu Gothic" charset="-128"/>
                <a:cs typeface="Yu Gothic" charset="-128"/>
              </a:defRPr>
            </a:lvl1pPr>
            <a:lvl2pPr marL="308953" indent="0">
              <a:buNone/>
              <a:defRPr/>
            </a:lvl2pPr>
            <a:lvl3pPr marL="834529" indent="0">
              <a:buNone/>
              <a:defRPr/>
            </a:lvl3pPr>
            <a:lvl4pPr marL="1053803" indent="0">
              <a:buNone/>
              <a:defRPr/>
            </a:lvl4pPr>
            <a:lvl5pPr marL="1273076" indent="0">
              <a:buNone/>
              <a:defRPr/>
            </a:lvl5pPr>
          </a:lstStyle>
          <a:p>
            <a:pPr lvl="0"/>
            <a:r>
              <a:rPr kumimoji="1" lang="ja-JP" altLang="en-US"/>
              <a:t>テキストを入力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27F9A43-4547-A744-B6C8-4453ACE07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07" y="399664"/>
            <a:ext cx="1164809" cy="79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中表紙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7000" y="2348880"/>
            <a:ext cx="8892000" cy="1152784"/>
          </a:xfrm>
        </p:spPr>
        <p:txBody>
          <a:bodyPr anchor="b"/>
          <a:lstStyle>
            <a:lvl1pPr marL="0" marR="0" indent="0" algn="ctr" defTabSz="74295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575" b="1" i="0">
                <a:solidFill>
                  <a:schemeClr val="bg1"/>
                </a:solidFill>
                <a:latin typeface="+mj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660500" y="3724896"/>
            <a:ext cx="585000" cy="64800"/>
          </a:xfrm>
          <a:prstGeom prst="rect">
            <a:avLst/>
          </a:prstGeom>
          <a:solidFill>
            <a:srgbClr val="D70C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50" dirty="0"/>
          </a:p>
        </p:txBody>
      </p:sp>
    </p:spTree>
    <p:extLst>
      <p:ext uri="{BB962C8B-B14F-4D97-AF65-F5344CB8AC3E}">
        <p14:creationId xmlns:p14="http://schemas.microsoft.com/office/powerpoint/2010/main" val="26972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プレゼンスタイル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7254" y="332656"/>
            <a:ext cx="8951494" cy="5904656"/>
          </a:xfrm>
        </p:spPr>
        <p:txBody>
          <a:bodyPr anchor="ctr"/>
          <a:lstStyle>
            <a:lvl1pPr marL="0" marR="0" indent="0" algn="ctr" defTabSz="74295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575" b="1" i="0">
                <a:solidFill>
                  <a:schemeClr val="bg1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156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箇条書き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628020" y="1282750"/>
            <a:ext cx="8649961" cy="50417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835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基本コンテンツ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628020" y="1282750"/>
            <a:ext cx="8649961" cy="5041770"/>
          </a:xfrm>
        </p:spPr>
        <p:txBody>
          <a:bodyPr/>
          <a:lstStyle>
            <a:lvl1pPr marL="58500" indent="0">
              <a:buNone/>
              <a:defRPr>
                <a:solidFill>
                  <a:schemeClr val="bg1"/>
                </a:solidFill>
              </a:defRPr>
            </a:lvl1pPr>
            <a:lvl2pPr marL="308953" indent="0">
              <a:buNone/>
              <a:defRPr>
                <a:solidFill>
                  <a:schemeClr val="bg1"/>
                </a:solidFill>
              </a:defRPr>
            </a:lvl2pPr>
            <a:lvl3pPr marL="834529" indent="0">
              <a:buNone/>
              <a:defRPr>
                <a:solidFill>
                  <a:schemeClr val="bg1"/>
                </a:solidFill>
              </a:defRPr>
            </a:lvl3pPr>
            <a:lvl4pPr marL="1053803" indent="0">
              <a:buNone/>
              <a:defRPr>
                <a:solidFill>
                  <a:schemeClr val="bg1"/>
                </a:solidFill>
              </a:defRPr>
            </a:lvl4pPr>
            <a:lvl5pPr marL="12730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513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113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由レイアウト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03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nsan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03" y="2826930"/>
            <a:ext cx="1755195" cy="120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7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ight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51" y="3140969"/>
            <a:ext cx="2009098" cy="5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8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基本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97076A-FE38-4902-A3BD-70DA550777B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コンテンツ プレースホルダ 10"/>
          <p:cNvSpPr>
            <a:spLocks noGrp="1"/>
          </p:cNvSpPr>
          <p:nvPr>
            <p:ph sz="quarter" idx="10"/>
          </p:nvPr>
        </p:nvSpPr>
        <p:spPr>
          <a:xfrm>
            <a:off x="565500" y="1196752"/>
            <a:ext cx="9068020" cy="5328592"/>
          </a:xfrm>
        </p:spPr>
        <p:txBody>
          <a:bodyPr/>
          <a:lstStyle>
            <a:lvl1pPr marL="72000" indent="0">
              <a:buNone/>
              <a:defRPr>
                <a:latin typeface="+mj-lt"/>
              </a:defRPr>
            </a:lvl1pPr>
            <a:lvl2pPr marL="380250" indent="0">
              <a:buNone/>
              <a:defRPr>
                <a:latin typeface="+mj-lt"/>
              </a:defRPr>
            </a:lvl2pPr>
            <a:lvl3pPr marL="689400" indent="0">
              <a:buNone/>
              <a:defRPr>
                <a:latin typeface="+mj-lt"/>
              </a:defRPr>
            </a:lvl3pPr>
            <a:lvl4pPr marL="923400" indent="0">
              <a:buNone/>
              <a:defRPr>
                <a:latin typeface="+mj-lt"/>
              </a:defRPr>
            </a:lvl4pPr>
            <a:lvl5pPr marL="1175400" indent="0">
              <a:buNone/>
              <a:defRPr>
                <a:latin typeface="+mj-lt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137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基本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97076A-FE38-4902-A3BD-70DA550777B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コンテンツ プレースホルダ 10"/>
          <p:cNvSpPr>
            <a:spLocks noGrp="1"/>
          </p:cNvSpPr>
          <p:nvPr>
            <p:ph sz="quarter" idx="10"/>
          </p:nvPr>
        </p:nvSpPr>
        <p:spPr>
          <a:xfrm>
            <a:off x="565500" y="1196752"/>
            <a:ext cx="9068020" cy="5328592"/>
          </a:xfrm>
        </p:spPr>
        <p:txBody>
          <a:bodyPr/>
          <a:lstStyle>
            <a:lvl1pPr marL="72000" indent="0">
              <a:buNone/>
              <a:defRPr>
                <a:latin typeface="+mj-lt"/>
              </a:defRPr>
            </a:lvl1pPr>
            <a:lvl2pPr marL="380250" indent="0">
              <a:buNone/>
              <a:defRPr>
                <a:latin typeface="+mj-lt"/>
              </a:defRPr>
            </a:lvl2pPr>
            <a:lvl3pPr marL="689400" indent="0">
              <a:buNone/>
              <a:defRPr>
                <a:latin typeface="+mj-lt"/>
              </a:defRPr>
            </a:lvl3pPr>
            <a:lvl4pPr marL="923400" indent="0">
              <a:buNone/>
              <a:defRPr>
                <a:latin typeface="+mj-lt"/>
              </a:defRPr>
            </a:lvl4pPr>
            <a:lvl5pPr marL="1175400" indent="0">
              <a:buNone/>
              <a:defRPr>
                <a:latin typeface="+mj-lt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2797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基本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97076A-FE38-4902-A3BD-70DA550777B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コンテンツ プレースホルダ 10"/>
          <p:cNvSpPr>
            <a:spLocks noGrp="1"/>
          </p:cNvSpPr>
          <p:nvPr>
            <p:ph sz="quarter" idx="10"/>
          </p:nvPr>
        </p:nvSpPr>
        <p:spPr>
          <a:xfrm>
            <a:off x="565500" y="1196752"/>
            <a:ext cx="9068020" cy="5328592"/>
          </a:xfrm>
        </p:spPr>
        <p:txBody>
          <a:bodyPr/>
          <a:lstStyle>
            <a:lvl1pPr marL="72000" indent="0">
              <a:buNone/>
              <a:defRPr>
                <a:latin typeface="+mj-lt"/>
              </a:defRPr>
            </a:lvl1pPr>
            <a:lvl2pPr marL="380250" indent="0">
              <a:buNone/>
              <a:defRPr>
                <a:latin typeface="+mj-lt"/>
              </a:defRPr>
            </a:lvl2pPr>
            <a:lvl3pPr marL="689400" indent="0">
              <a:buNone/>
              <a:defRPr>
                <a:latin typeface="+mj-lt"/>
              </a:defRPr>
            </a:lvl3pPr>
            <a:lvl4pPr marL="923400" indent="0">
              <a:buNone/>
              <a:defRPr>
                <a:latin typeface="+mj-lt"/>
              </a:defRPr>
            </a:lvl4pPr>
            <a:lvl5pPr marL="1175400" indent="0">
              <a:buNone/>
              <a:defRPr>
                <a:latin typeface="+mj-lt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69006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基本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97076A-FE38-4902-A3BD-70DA550777B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コンテンツ プレースホルダ 10"/>
          <p:cNvSpPr>
            <a:spLocks noGrp="1"/>
          </p:cNvSpPr>
          <p:nvPr>
            <p:ph sz="quarter" idx="10"/>
          </p:nvPr>
        </p:nvSpPr>
        <p:spPr>
          <a:xfrm>
            <a:off x="565500" y="1196752"/>
            <a:ext cx="9068020" cy="5328592"/>
          </a:xfrm>
        </p:spPr>
        <p:txBody>
          <a:bodyPr/>
          <a:lstStyle>
            <a:lvl1pPr marL="72000" indent="0">
              <a:buNone/>
              <a:defRPr>
                <a:latin typeface="+mj-lt"/>
              </a:defRPr>
            </a:lvl1pPr>
            <a:lvl2pPr marL="380250" indent="0">
              <a:buNone/>
              <a:defRPr>
                <a:latin typeface="+mj-lt"/>
              </a:defRPr>
            </a:lvl2pPr>
            <a:lvl3pPr marL="689400" indent="0">
              <a:buNone/>
              <a:defRPr>
                <a:latin typeface="+mj-lt"/>
              </a:defRPr>
            </a:lvl3pPr>
            <a:lvl4pPr marL="923400" indent="0">
              <a:buNone/>
              <a:defRPr>
                <a:latin typeface="+mj-lt"/>
              </a:defRPr>
            </a:lvl4pPr>
            <a:lvl5pPr marL="1175400" indent="0">
              <a:buNone/>
              <a:defRPr>
                <a:latin typeface="+mj-lt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29935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表紙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3974" y="2708920"/>
            <a:ext cx="9478053" cy="1008112"/>
          </a:xfrm>
        </p:spPr>
        <p:txBody>
          <a:bodyPr anchor="b"/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599" b="1" i="0" spc="300">
                <a:solidFill>
                  <a:schemeClr val="tx2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1" hasCustomPrompt="1"/>
          </p:nvPr>
        </p:nvSpPr>
        <p:spPr>
          <a:xfrm>
            <a:off x="213973" y="5229203"/>
            <a:ext cx="9478055" cy="1204209"/>
          </a:xfrm>
        </p:spPr>
        <p:txBody>
          <a:bodyPr anchor="b">
            <a:noAutofit/>
          </a:bodyPr>
          <a:lstStyle>
            <a:lvl1pPr marL="71986" indent="0" algn="ctr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pPr lvl="0"/>
            <a:r>
              <a:rPr kumimoji="1" lang="ja-JP" altLang="en-US"/>
              <a:t>会社名・部署</a:t>
            </a:r>
            <a:br>
              <a:rPr kumimoji="1" lang="ja-JP" altLang="en-US"/>
            </a:br>
            <a:r>
              <a:rPr kumimoji="1" lang="ja-JP" altLang="en-US"/>
              <a:t>名前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2" hasCustomPrompt="1"/>
          </p:nvPr>
        </p:nvSpPr>
        <p:spPr>
          <a:xfrm>
            <a:off x="213974" y="2276872"/>
            <a:ext cx="9478053" cy="648072"/>
          </a:xfrm>
        </p:spPr>
        <p:txBody>
          <a:bodyPr anchor="b">
            <a:normAutofit/>
          </a:bodyPr>
          <a:lstStyle>
            <a:lvl1pPr marL="71986" indent="0" algn="ctr">
              <a:buNone/>
              <a:defRPr sz="1800" b="1" i="0" spc="300">
                <a:solidFill>
                  <a:schemeClr val="tx2"/>
                </a:solidFill>
                <a:latin typeface="+mn-lt"/>
                <a:ea typeface="Yu Gothic" charset="-128"/>
                <a:cs typeface="Yu Gothic" charset="-128"/>
              </a:defRPr>
            </a:lvl1pPr>
            <a:lvl2pPr marL="380174" indent="0">
              <a:buNone/>
              <a:defRPr/>
            </a:lvl2pPr>
            <a:lvl3pPr marL="1026908" indent="0">
              <a:buNone/>
              <a:defRPr/>
            </a:lvl3pPr>
            <a:lvl4pPr marL="1296729" indent="0">
              <a:buNone/>
              <a:defRPr/>
            </a:lvl4pPr>
            <a:lvl5pPr marL="1566550" indent="0">
              <a:buNone/>
              <a:defRPr/>
            </a:lvl5pPr>
          </a:lstStyle>
          <a:p>
            <a:pPr lvl="0"/>
            <a:r>
              <a:rPr kumimoji="1" lang="ja-JP" altLang="en-US"/>
              <a:t>サブテキストを入力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55DE130-98F6-8A42-8164-162A42AFCC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120" y="548928"/>
            <a:ext cx="3658907" cy="431800"/>
          </a:xfrm>
        </p:spPr>
        <p:txBody>
          <a:bodyPr>
            <a:noAutofit/>
          </a:bodyPr>
          <a:lstStyle>
            <a:lvl1pPr marL="71986" indent="0" algn="r">
              <a:buNone/>
              <a:defRPr sz="1400" b="1" i="0"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pPr lvl="0"/>
            <a:r>
              <a:rPr kumimoji="1" lang="ja-JP" altLang="en-US"/>
              <a:t>●●株式会社 御中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84CDFACD-0516-4047-A027-C278C53BE071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A5607F8-88BB-9E4F-83FF-0932BEF7BF8B}"/>
              </a:ext>
            </a:extLst>
          </p:cNvPr>
          <p:cNvCxnSpPr/>
          <p:nvPr/>
        </p:nvCxnSpPr>
        <p:spPr>
          <a:xfrm>
            <a:off x="9906000" y="0"/>
            <a:ext cx="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ACF73398-937D-C949-8A52-A82A2E670655}"/>
              </a:ext>
            </a:extLst>
          </p:cNvPr>
          <p:cNvCxnSpPr/>
          <p:nvPr/>
        </p:nvCxnSpPr>
        <p:spPr>
          <a:xfrm>
            <a:off x="0" y="0"/>
            <a:ext cx="99072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A4B5D6A9-E2A9-E94C-B99A-5174D4EE0967}"/>
              </a:ext>
            </a:extLst>
          </p:cNvPr>
          <p:cNvCxnSpPr/>
          <p:nvPr/>
        </p:nvCxnSpPr>
        <p:spPr>
          <a:xfrm>
            <a:off x="0" y="6858000"/>
            <a:ext cx="99072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7B394604-F3D2-3743-93FA-57115EE6D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" y="271109"/>
            <a:ext cx="1549582" cy="8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12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表紙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3974" y="2780928"/>
            <a:ext cx="9478053" cy="1008112"/>
          </a:xfrm>
        </p:spPr>
        <p:txBody>
          <a:bodyPr anchor="b"/>
          <a:lstStyle>
            <a:lvl1pPr marL="0" marR="0" indent="0" algn="ctr" defTabSz="7429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900" b="1" i="0" spc="244">
                <a:solidFill>
                  <a:schemeClr val="tx1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1" hasCustomPrompt="1"/>
          </p:nvPr>
        </p:nvSpPr>
        <p:spPr>
          <a:xfrm>
            <a:off x="213973" y="5229201"/>
            <a:ext cx="9478055" cy="1204209"/>
          </a:xfrm>
        </p:spPr>
        <p:txBody>
          <a:bodyPr anchor="b">
            <a:noAutofit/>
          </a:bodyPr>
          <a:lstStyle>
            <a:lvl1pPr marL="58500" indent="0" algn="ctr">
              <a:lnSpc>
                <a:spcPct val="100000"/>
              </a:lnSpc>
              <a:buNone/>
              <a:defRPr sz="1463" b="1" i="0">
                <a:solidFill>
                  <a:schemeClr val="tx1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pPr lvl="0"/>
            <a:r>
              <a:rPr kumimoji="1" lang="ja-JP" altLang="en-US"/>
              <a:t>会社名・部署</a:t>
            </a:r>
            <a:br>
              <a:rPr kumimoji="1" lang="ja-JP" altLang="en-US"/>
            </a:br>
            <a:r>
              <a:rPr kumimoji="1" lang="ja-JP" altLang="en-US"/>
              <a:t>名前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2" hasCustomPrompt="1"/>
          </p:nvPr>
        </p:nvSpPr>
        <p:spPr>
          <a:xfrm>
            <a:off x="213974" y="2132528"/>
            <a:ext cx="9478053" cy="648072"/>
          </a:xfrm>
        </p:spPr>
        <p:txBody>
          <a:bodyPr anchor="b"/>
          <a:lstStyle>
            <a:lvl1pPr marL="58500" indent="0" algn="ctr">
              <a:buNone/>
              <a:defRPr b="1" i="0" spc="244">
                <a:solidFill>
                  <a:schemeClr val="tx1"/>
                </a:solidFill>
                <a:latin typeface="+mn-lt"/>
                <a:ea typeface="Yu Gothic" charset="-128"/>
                <a:cs typeface="Yu Gothic" charset="-128"/>
              </a:defRPr>
            </a:lvl1pPr>
            <a:lvl2pPr marL="308953" indent="0">
              <a:buNone/>
              <a:defRPr/>
            </a:lvl2pPr>
            <a:lvl3pPr marL="834529" indent="0">
              <a:buNone/>
              <a:defRPr/>
            </a:lvl3pPr>
            <a:lvl4pPr marL="1053803" indent="0">
              <a:buNone/>
              <a:defRPr/>
            </a:lvl4pPr>
            <a:lvl5pPr marL="1273076" indent="0">
              <a:buNone/>
              <a:defRPr/>
            </a:lvl5pPr>
          </a:lstStyle>
          <a:p>
            <a:pPr lvl="0"/>
            <a:r>
              <a:rPr kumimoji="1" lang="ja-JP" altLang="en-US"/>
              <a:t>テキストを入力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EDCE843-481F-2146-8353-FB2FA7E86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0" y="548680"/>
            <a:ext cx="1355777" cy="38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0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中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7000" y="2348880"/>
            <a:ext cx="8892000" cy="1152784"/>
          </a:xfrm>
        </p:spPr>
        <p:txBody>
          <a:bodyPr anchor="b"/>
          <a:lstStyle>
            <a:lvl1pPr marL="0" marR="0" indent="0" algn="ctr" defTabSz="74295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575" b="1" i="0">
                <a:solidFill>
                  <a:schemeClr val="tx1"/>
                </a:solidFill>
                <a:latin typeface="+mj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660500" y="3724896"/>
            <a:ext cx="585000" cy="6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50" dirty="0"/>
          </a:p>
        </p:txBody>
      </p:sp>
    </p:spTree>
    <p:extLst>
      <p:ext uri="{BB962C8B-B14F-4D97-AF65-F5344CB8AC3E}">
        <p14:creationId xmlns:p14="http://schemas.microsoft.com/office/powerpoint/2010/main" val="365471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プレゼンスタイ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7254" y="332656"/>
            <a:ext cx="8951494" cy="5904656"/>
          </a:xfrm>
        </p:spPr>
        <p:txBody>
          <a:bodyPr anchor="ctr"/>
          <a:lstStyle>
            <a:lvl1pPr marL="0" marR="0" indent="0" algn="ctr" defTabSz="74295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575" b="1" i="0">
                <a:solidFill>
                  <a:schemeClr val="tx2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34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628020" y="1282750"/>
            <a:ext cx="8649961" cy="504177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5781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基本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628020" y="1282750"/>
            <a:ext cx="8649961" cy="5041770"/>
          </a:xfrm>
        </p:spPr>
        <p:txBody>
          <a:bodyPr/>
          <a:lstStyle>
            <a:lvl1pPr marL="58500" indent="0">
              <a:buNone/>
              <a:defRPr/>
            </a:lvl1pPr>
            <a:lvl2pPr marL="308953" indent="0">
              <a:buNone/>
              <a:defRPr/>
            </a:lvl2pPr>
            <a:lvl3pPr marL="834529" indent="0">
              <a:buNone/>
              <a:defRPr/>
            </a:lvl3pPr>
            <a:lvl4pPr marL="1053803" indent="0">
              <a:buNone/>
              <a:defRPr/>
            </a:lvl4pPr>
            <a:lvl5pPr marL="1273076" indent="0">
              <a:buNone/>
              <a:defRPr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137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4232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由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0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2" name="コンテンツ プレースホルダ 10"/>
          <p:cNvSpPr>
            <a:spLocks noGrp="1"/>
          </p:cNvSpPr>
          <p:nvPr>
            <p:ph sz="quarter" idx="10" hasCustomPrompt="1"/>
          </p:nvPr>
        </p:nvSpPr>
        <p:spPr>
          <a:xfrm>
            <a:off x="565500" y="1196752"/>
            <a:ext cx="9068020" cy="532859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kumimoji="1" lang="ja-JP" altLang="en-US" dirty="0"/>
              <a:t>マスタ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97076A-FE38-4902-A3BD-70DA550777B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773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ns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03" y="2826929"/>
            <a:ext cx="1755195" cy="120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47" y="3140969"/>
            <a:ext cx="2009106" cy="5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表紙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3974" y="2780928"/>
            <a:ext cx="9478053" cy="1008112"/>
          </a:xfrm>
        </p:spPr>
        <p:txBody>
          <a:bodyPr anchor="b"/>
          <a:lstStyle>
            <a:lvl1pPr marL="0" marR="0" indent="0" algn="ctr" defTabSz="7429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900" b="1" i="0" spc="244">
                <a:solidFill>
                  <a:schemeClr val="bg1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1" hasCustomPrompt="1"/>
          </p:nvPr>
        </p:nvSpPr>
        <p:spPr>
          <a:xfrm>
            <a:off x="213973" y="5229201"/>
            <a:ext cx="9478055" cy="1204209"/>
          </a:xfrm>
        </p:spPr>
        <p:txBody>
          <a:bodyPr anchor="b">
            <a:noAutofit/>
          </a:bodyPr>
          <a:lstStyle>
            <a:lvl1pPr marL="58500" indent="0" algn="ctr">
              <a:lnSpc>
                <a:spcPct val="100000"/>
              </a:lnSpc>
              <a:buNone/>
              <a:defRPr sz="1463" b="1" i="0">
                <a:solidFill>
                  <a:schemeClr val="bg1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pPr lvl="0"/>
            <a:r>
              <a:rPr kumimoji="1" lang="ja-JP" altLang="en-US"/>
              <a:t>会社名・部署</a:t>
            </a:r>
            <a:br>
              <a:rPr kumimoji="1" lang="ja-JP" altLang="en-US"/>
            </a:br>
            <a:r>
              <a:rPr kumimoji="1" lang="ja-JP" altLang="en-US"/>
              <a:t>名前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2" hasCustomPrompt="1"/>
          </p:nvPr>
        </p:nvSpPr>
        <p:spPr>
          <a:xfrm>
            <a:off x="213974" y="2132528"/>
            <a:ext cx="9478053" cy="648072"/>
          </a:xfrm>
        </p:spPr>
        <p:txBody>
          <a:bodyPr anchor="b"/>
          <a:lstStyle>
            <a:lvl1pPr marL="58500" indent="0" algn="ctr">
              <a:buNone/>
              <a:defRPr b="1" i="0" spc="244">
                <a:solidFill>
                  <a:schemeClr val="bg1"/>
                </a:solidFill>
                <a:latin typeface="+mn-lt"/>
                <a:ea typeface="Yu Gothic" charset="-128"/>
                <a:cs typeface="Yu Gothic" charset="-128"/>
              </a:defRPr>
            </a:lvl1pPr>
            <a:lvl2pPr marL="308953" indent="0">
              <a:buNone/>
              <a:defRPr/>
            </a:lvl2pPr>
            <a:lvl3pPr marL="834529" indent="0">
              <a:buNone/>
              <a:defRPr/>
            </a:lvl3pPr>
            <a:lvl4pPr marL="1053803" indent="0">
              <a:buNone/>
              <a:defRPr/>
            </a:lvl4pPr>
            <a:lvl5pPr marL="1273076" indent="0">
              <a:buNone/>
              <a:defRPr/>
            </a:lvl5pPr>
          </a:lstStyle>
          <a:p>
            <a:pPr lvl="0"/>
            <a:r>
              <a:rPr kumimoji="1" lang="ja-JP" altLang="en-US"/>
              <a:t>テキストを入力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796BEF0-9743-3A48-BEBA-6CDC8BE33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9" y="548680"/>
            <a:ext cx="1355777" cy="38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0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中表紙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7000" y="2348880"/>
            <a:ext cx="8892000" cy="1152784"/>
          </a:xfrm>
        </p:spPr>
        <p:txBody>
          <a:bodyPr anchor="b"/>
          <a:lstStyle>
            <a:lvl1pPr marL="0" marR="0" indent="0" algn="ctr" defTabSz="74295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575" b="1" i="0">
                <a:solidFill>
                  <a:schemeClr val="bg1"/>
                </a:solidFill>
                <a:latin typeface="+mj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660500" y="3724896"/>
            <a:ext cx="585000" cy="6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50" dirty="0"/>
          </a:p>
        </p:txBody>
      </p:sp>
    </p:spTree>
    <p:extLst>
      <p:ext uri="{BB962C8B-B14F-4D97-AF65-F5344CB8AC3E}">
        <p14:creationId xmlns:p14="http://schemas.microsoft.com/office/powerpoint/2010/main" val="21557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プレゼンスタイル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7254" y="332656"/>
            <a:ext cx="8951494" cy="5904656"/>
          </a:xfrm>
        </p:spPr>
        <p:txBody>
          <a:bodyPr anchor="ctr"/>
          <a:lstStyle>
            <a:lvl1pPr marL="0" marR="0" indent="0" algn="ctr" defTabSz="74295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575" b="1" i="0">
                <a:solidFill>
                  <a:schemeClr val="bg1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868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箇条書き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628020" y="1282750"/>
            <a:ext cx="8649961" cy="50417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2197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基本コンテンツ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628020" y="1282750"/>
            <a:ext cx="8649961" cy="5041770"/>
          </a:xfrm>
        </p:spPr>
        <p:txBody>
          <a:bodyPr/>
          <a:lstStyle>
            <a:lvl1pPr marL="58500" indent="0">
              <a:buNone/>
              <a:defRPr>
                <a:solidFill>
                  <a:schemeClr val="bg1"/>
                </a:solidFill>
              </a:defRPr>
            </a:lvl1pPr>
            <a:lvl2pPr marL="308953" indent="0">
              <a:buNone/>
              <a:defRPr>
                <a:solidFill>
                  <a:schemeClr val="bg1"/>
                </a:solidFill>
              </a:defRPr>
            </a:lvl2pPr>
            <a:lvl3pPr marL="834529" indent="0">
              <a:buNone/>
              <a:defRPr>
                <a:solidFill>
                  <a:schemeClr val="bg1"/>
                </a:solidFill>
              </a:defRPr>
            </a:lvl3pPr>
            <a:lvl4pPr marL="1053803" indent="0">
              <a:buNone/>
              <a:defRPr>
                <a:solidFill>
                  <a:schemeClr val="bg1"/>
                </a:solidFill>
              </a:defRPr>
            </a:lvl4pPr>
            <a:lvl5pPr marL="127307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92692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7030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由レイアウト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48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nsan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03" y="2826930"/>
            <a:ext cx="1755195" cy="120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6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7076A-FE38-4902-A3BD-70DA550777B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54855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ight_黒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51" y="3140969"/>
            <a:ext cx="2009098" cy="5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1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C55405-0BDF-E646-8447-3A8D733EE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CB1EA6-160D-4B46-83EB-986B186CA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72CE62C-40AF-3E44-A929-7A27EDE6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91BC-018D-E646-83B7-864311525937}" type="datetime1">
              <a:rPr kumimoji="1" lang="ja-JP" altLang="en-US" smtClean="0"/>
              <a:t>2024/11/22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616D059-B912-444E-AF46-6283439A0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178EEF-43C1-FD4A-9F6F-6C932A74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8963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FEF645-7E2F-384D-AFC0-553BAC98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A43491-5B8F-7846-B8CC-900B1FD8C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C201C8-E5BA-9C41-84CC-12A1562F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10F8F-9789-0647-9EFE-FC8096B1D0AA}" type="datetime1">
              <a:rPr kumimoji="1" lang="ja-JP" altLang="en-US" smtClean="0"/>
              <a:t>2024/11/22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327E633-5AB6-2C42-A9E4-1488A7290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D7B990-8D4B-8148-B83F-ADEA9648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09693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C3F34E-A93C-3A49-862C-FC353E6A7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FFBE8C4-0F3F-254A-B253-A6D3CE35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8B1A39-4265-EA4F-B997-8BAAED8B4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F618-E280-F844-A3D3-35CB3361C6D5}" type="datetime1">
              <a:rPr kumimoji="1" lang="ja-JP" altLang="en-US" smtClean="0"/>
              <a:t>2024/11/22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E4389B-196F-3A49-86A5-7C30B9B91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A8910D-EB1C-8544-9781-8A1F0302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637634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B739B3-5E86-3249-A6F8-77B8713A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C3CED7-0468-F04D-9222-4FA5B9F7F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F071F59-EF9E-F547-AB62-388A397E7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128B639-BE06-5A40-A1A1-8792B8DB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ECB1E-53EA-974A-B290-ED2D237B1600}" type="datetime1">
              <a:rPr kumimoji="1" lang="ja-JP" altLang="en-US" smtClean="0"/>
              <a:t>2024/11/22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2D200AE-5EDF-554B-8623-92D3C5DBE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B80A96E-F0E6-4D47-93B3-A0986C396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88547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CC658E-7199-EE48-8F2D-8BD0A461C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4F6CC9D-032E-D04F-9D66-F2C675DB7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AF2250A-B5C3-AB4D-B580-5B3EB9FE6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1B4C33A-63B1-DD49-A668-6179A517F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45D6EB1-3828-9C44-B123-012FF99F09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7A226AF-E506-064A-8FD9-5EB728DB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A87E-2052-014F-B5B7-BE7DA3A3547F}" type="datetime1">
              <a:rPr kumimoji="1" lang="ja-JP" altLang="en-US" smtClean="0"/>
              <a:t>2024/11/22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8CCC4D-4150-E945-9FEF-009E0199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613C8F5-F028-F242-8F48-A92F7D747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41350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637369-2157-744A-9F6F-AD64546E6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AE92CA2-8226-294B-9F7D-86C2298E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DE24-7738-B54F-A771-035B3216F248}" type="datetime1">
              <a:rPr kumimoji="1" lang="ja-JP" altLang="en-US" smtClean="0"/>
              <a:t>2024/11/22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5CCC9C4-FDA2-7042-98CC-41C35B496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67550BA-2427-9F41-A72A-22F4E7331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B9567-92A8-A942-B15D-7646BA3F0B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69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DC5643C-BB57-CD49-9457-6AF6B7D4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3228-AC1C-8F43-A7EA-B115E1BC24D6}" type="datetime1">
              <a:rPr kumimoji="1" lang="ja-JP" altLang="en-US" smtClean="0"/>
              <a:t>2024/11/22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833A9BC-BC3B-BC43-BC41-0D512A56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731662-47F8-494B-9770-6A15221C6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438697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B469E-95B3-0445-8E70-A396B8F7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ECEFEC-DC86-8440-A9BA-DAB555AB6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297C55F-3321-1740-AAFD-72DD8D503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6C5CCEB-BF25-9443-9102-60351272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332F-40E3-8A43-A38E-21033FFD1F43}" type="datetime1">
              <a:rPr kumimoji="1" lang="ja-JP" altLang="en-US" smtClean="0"/>
              <a:t>2024/11/22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9CB7E40-4BF6-6B45-B97B-123C41CA3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8E37357-E444-404F-B8FA-AEB88AA1D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182478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F4DE6A-DC13-774C-ADC2-80D100B4C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49333A6-4D3B-B842-9509-49A33B571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78B3E60-88A5-9F45-B5BA-EB9833901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8F24484-873D-1E49-BF44-11003060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5027-E4D7-5946-8B14-8E78D3D0D572}" type="datetime1">
              <a:rPr kumimoji="1" lang="ja-JP" altLang="en-US" smtClean="0"/>
              <a:t>2024/11/22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D67B37F-6A91-344C-A3C6-159D23DD1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6961555-A2C0-7748-AF05-7A1B36EC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46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由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990600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0" y="0"/>
            <a:ext cx="9907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0" y="6858000"/>
            <a:ext cx="9907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5">
            <a:extLst>
              <a:ext uri="{FF2B5EF4-FFF2-40B4-BE49-F238E27FC236}">
                <a16:creationId xmlns:a16="http://schemas.microsoft.com/office/drawing/2014/main" id="{1E5E3159-809A-BB47-8D4F-3BEF65E5B967}"/>
              </a:ext>
            </a:extLst>
          </p:cNvPr>
          <p:cNvSpPr/>
          <p:nvPr/>
        </p:nvSpPr>
        <p:spPr>
          <a:xfrm>
            <a:off x="88808" y="6669360"/>
            <a:ext cx="733274" cy="18466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/>
          <a:p>
            <a:pPr lvl="0" algn="dist"/>
            <a:r>
              <a:rPr sz="600" b="0" i="0">
                <a:ea typeface="Yu Gothic" charset="-128"/>
                <a:cs typeface="Yu Gothic" charset="-128"/>
              </a:rPr>
              <a:t>©</a:t>
            </a:r>
            <a:r>
              <a:rPr lang="en-US" sz="300" b="0" i="0">
                <a:ea typeface="Yu Gothic" charset="-128"/>
                <a:cs typeface="Yu Gothic" charset="-128"/>
              </a:rPr>
              <a:t> </a:t>
            </a:r>
            <a:r>
              <a:rPr lang="en-US" sz="600" b="0" i="0">
                <a:ea typeface="Yu Gothic" charset="-128"/>
                <a:cs typeface="Yu Gothic" charset="-128"/>
              </a:rPr>
              <a:t>S</a:t>
            </a:r>
            <a:r>
              <a:rPr sz="600" b="0" i="0">
                <a:ea typeface="Yu Gothic" charset="-128"/>
                <a:cs typeface="Yu Gothic" charset="-128"/>
              </a:rPr>
              <a:t>ansan</a:t>
            </a:r>
            <a:r>
              <a:rPr lang="en-US" sz="600" b="0" i="0">
                <a:ea typeface="Yu Gothic" charset="-128"/>
                <a:cs typeface="Yu Gothic" charset="-128"/>
              </a:rPr>
              <a:t>,</a:t>
            </a:r>
            <a:r>
              <a:rPr sz="600" b="0" i="0">
                <a:ea typeface="Yu Gothic" charset="-128"/>
                <a:cs typeface="Yu Gothic" charset="-128"/>
              </a:rPr>
              <a:t> </a:t>
            </a:r>
            <a:r>
              <a:rPr lang="en-US" sz="600" b="0" i="0">
                <a:ea typeface="Yu Gothic" charset="-128"/>
                <a:cs typeface="Yu Gothic" charset="-128"/>
              </a:rPr>
              <a:t>I</a:t>
            </a:r>
            <a:r>
              <a:rPr sz="600" b="0" i="0">
                <a:ea typeface="Yu Gothic" charset="-128"/>
                <a:cs typeface="Yu Gothic" charset="-128"/>
              </a:rPr>
              <a:t>nc.</a:t>
            </a:r>
          </a:p>
        </p:txBody>
      </p:sp>
      <p:sp>
        <p:nvSpPr>
          <p:cNvPr id="10" name="スライド番号プレースホルダ 9">
            <a:extLst>
              <a:ext uri="{FF2B5EF4-FFF2-40B4-BE49-F238E27FC236}">
                <a16:creationId xmlns:a16="http://schemas.microsoft.com/office/drawing/2014/main" id="{5E2E2BB0-2100-854F-A1AC-C73FE0AD3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94600" y="6741368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 i="0">
                <a:solidFill>
                  <a:schemeClr val="tx1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6011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14A00D-8F65-FB4E-ACB1-A5683D9F4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2870B97-5941-8847-8846-A92361A6F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F765C4-D062-2B43-B1F7-30744CA1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BD79-1A25-D049-8FAE-B2C548C8D2AC}" type="datetime1">
              <a:rPr kumimoji="1" lang="ja-JP" altLang="en-US" smtClean="0"/>
              <a:t>2024/11/22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C9782B-D614-F448-BA5E-E80B2BA5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489F12-12E0-A648-8DA7-B78873F0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766559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253AD8A-DC13-814E-99B1-06A822A522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40E4647-2160-7C45-BF6C-8F7CA5E53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315D18-CCC6-4046-8591-99360CC2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DD23-3A6D-C343-BCF2-94553067F444}" type="datetime1">
              <a:rPr kumimoji="1" lang="ja-JP" altLang="en-US" smtClean="0"/>
              <a:t>2024/11/22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7087B2-FF0B-494E-9D36-9B900945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CA9301-971B-2445-8E67-8F5D43172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593222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表紙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3974" y="2708920"/>
            <a:ext cx="9478053" cy="1008112"/>
          </a:xfrm>
        </p:spPr>
        <p:txBody>
          <a:bodyPr anchor="b"/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3599" b="1" i="0" spc="300">
                <a:solidFill>
                  <a:schemeClr val="tx2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1" hasCustomPrompt="1"/>
          </p:nvPr>
        </p:nvSpPr>
        <p:spPr>
          <a:xfrm>
            <a:off x="213973" y="5229203"/>
            <a:ext cx="9478055" cy="1204209"/>
          </a:xfrm>
        </p:spPr>
        <p:txBody>
          <a:bodyPr anchor="b">
            <a:noAutofit/>
          </a:bodyPr>
          <a:lstStyle>
            <a:lvl1pPr marL="71986" indent="0" algn="ctr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pPr lvl="0"/>
            <a:r>
              <a:rPr kumimoji="1" lang="ja-JP" altLang="en-US"/>
              <a:t>会社名・部署</a:t>
            </a:r>
            <a:br>
              <a:rPr kumimoji="1" lang="ja-JP" altLang="en-US"/>
            </a:br>
            <a:r>
              <a:rPr kumimoji="1" lang="ja-JP" altLang="en-US"/>
              <a:t>名前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2" hasCustomPrompt="1"/>
          </p:nvPr>
        </p:nvSpPr>
        <p:spPr>
          <a:xfrm>
            <a:off x="213974" y="2276872"/>
            <a:ext cx="9478053" cy="648072"/>
          </a:xfrm>
        </p:spPr>
        <p:txBody>
          <a:bodyPr anchor="b">
            <a:normAutofit/>
          </a:bodyPr>
          <a:lstStyle>
            <a:lvl1pPr marL="71986" indent="0" algn="ctr">
              <a:buNone/>
              <a:defRPr sz="1800" b="1" i="0" spc="300">
                <a:solidFill>
                  <a:schemeClr val="tx2"/>
                </a:solidFill>
                <a:latin typeface="+mn-lt"/>
                <a:ea typeface="Yu Gothic" charset="-128"/>
                <a:cs typeface="Yu Gothic" charset="-128"/>
              </a:defRPr>
            </a:lvl1pPr>
            <a:lvl2pPr marL="380174" indent="0">
              <a:buNone/>
              <a:defRPr/>
            </a:lvl2pPr>
            <a:lvl3pPr marL="1026908" indent="0">
              <a:buNone/>
              <a:defRPr/>
            </a:lvl3pPr>
            <a:lvl4pPr marL="1296729" indent="0">
              <a:buNone/>
              <a:defRPr/>
            </a:lvl4pPr>
            <a:lvl5pPr marL="1566550" indent="0">
              <a:buNone/>
              <a:defRPr/>
            </a:lvl5pPr>
          </a:lstStyle>
          <a:p>
            <a:pPr lvl="0"/>
            <a:r>
              <a:rPr kumimoji="1" lang="ja-JP" altLang="en-US"/>
              <a:t>サブテキストを入力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55DE130-98F6-8A42-8164-162A42AFCC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120" y="548928"/>
            <a:ext cx="3658907" cy="431800"/>
          </a:xfrm>
        </p:spPr>
        <p:txBody>
          <a:bodyPr>
            <a:noAutofit/>
          </a:bodyPr>
          <a:lstStyle>
            <a:lvl1pPr marL="71986" indent="0" algn="r">
              <a:buNone/>
              <a:defRPr sz="1400" b="1" i="0"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pPr lvl="0"/>
            <a:r>
              <a:rPr kumimoji="1" lang="ja-JP" altLang="en-US"/>
              <a:t>●●株式会社 御中</a:t>
            </a:r>
          </a:p>
        </p:txBody>
      </p:sp>
    </p:spTree>
    <p:extLst>
      <p:ext uri="{BB962C8B-B14F-4D97-AF65-F5344CB8AC3E}">
        <p14:creationId xmlns:p14="http://schemas.microsoft.com/office/powerpoint/2010/main" val="1609469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基本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97076A-FE38-4902-A3BD-70DA550777B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コンテンツ プレースホルダ 10"/>
          <p:cNvSpPr>
            <a:spLocks noGrp="1"/>
          </p:cNvSpPr>
          <p:nvPr>
            <p:ph sz="quarter" idx="10"/>
          </p:nvPr>
        </p:nvSpPr>
        <p:spPr>
          <a:xfrm>
            <a:off x="565500" y="1196752"/>
            <a:ext cx="9068020" cy="5328592"/>
          </a:xfrm>
        </p:spPr>
        <p:txBody>
          <a:bodyPr/>
          <a:lstStyle>
            <a:lvl1pPr marL="72000" indent="0">
              <a:buNone/>
              <a:defRPr>
                <a:latin typeface="+mj-lt"/>
              </a:defRPr>
            </a:lvl1pPr>
            <a:lvl2pPr marL="380250" indent="0">
              <a:buNone/>
              <a:defRPr>
                <a:latin typeface="+mj-lt"/>
              </a:defRPr>
            </a:lvl2pPr>
            <a:lvl3pPr marL="689400" indent="0">
              <a:buNone/>
              <a:defRPr>
                <a:latin typeface="+mj-lt"/>
              </a:defRPr>
            </a:lvl3pPr>
            <a:lvl4pPr marL="923400" indent="0">
              <a:buNone/>
              <a:defRPr>
                <a:latin typeface="+mj-lt"/>
              </a:defRPr>
            </a:lvl4pPr>
            <a:lvl5pPr marL="1175400" indent="0">
              <a:buNone/>
              <a:defRPr>
                <a:latin typeface="+mj-lt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2585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基本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97076A-FE38-4902-A3BD-70DA550777B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コンテンツ プレースホルダ 10"/>
          <p:cNvSpPr>
            <a:spLocks noGrp="1"/>
          </p:cNvSpPr>
          <p:nvPr>
            <p:ph sz="quarter" idx="10"/>
          </p:nvPr>
        </p:nvSpPr>
        <p:spPr>
          <a:xfrm>
            <a:off x="565500" y="1196752"/>
            <a:ext cx="9068020" cy="5328592"/>
          </a:xfrm>
        </p:spPr>
        <p:txBody>
          <a:bodyPr/>
          <a:lstStyle>
            <a:lvl1pPr marL="72000" indent="0">
              <a:buNone/>
              <a:defRPr>
                <a:latin typeface="+mj-lt"/>
              </a:defRPr>
            </a:lvl1pPr>
            <a:lvl2pPr marL="380250" indent="0">
              <a:buNone/>
              <a:defRPr>
                <a:latin typeface="+mj-lt"/>
              </a:defRPr>
            </a:lvl2pPr>
            <a:lvl3pPr marL="689400" indent="0">
              <a:buNone/>
              <a:defRPr>
                <a:latin typeface="+mj-lt"/>
              </a:defRPr>
            </a:lvl3pPr>
            <a:lvl4pPr marL="923400" indent="0">
              <a:buNone/>
              <a:defRPr>
                <a:latin typeface="+mj-lt"/>
              </a:defRPr>
            </a:lvl4pPr>
            <a:lvl5pPr marL="1175400" indent="0">
              <a:buNone/>
              <a:defRPr>
                <a:latin typeface="+mj-lt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92365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基本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97076A-FE38-4902-A3BD-70DA550777B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コンテンツ プレースホルダ 10"/>
          <p:cNvSpPr>
            <a:spLocks noGrp="1"/>
          </p:cNvSpPr>
          <p:nvPr>
            <p:ph sz="quarter" idx="10"/>
          </p:nvPr>
        </p:nvSpPr>
        <p:spPr>
          <a:xfrm>
            <a:off x="565500" y="1196752"/>
            <a:ext cx="9068020" cy="5328592"/>
          </a:xfrm>
        </p:spPr>
        <p:txBody>
          <a:bodyPr/>
          <a:lstStyle>
            <a:lvl1pPr marL="72000" indent="0">
              <a:buNone/>
              <a:defRPr>
                <a:latin typeface="+mj-lt"/>
              </a:defRPr>
            </a:lvl1pPr>
            <a:lvl2pPr marL="380250" indent="0">
              <a:buNone/>
              <a:defRPr>
                <a:latin typeface="+mj-lt"/>
              </a:defRPr>
            </a:lvl2pPr>
            <a:lvl3pPr marL="689400" indent="0">
              <a:buNone/>
              <a:defRPr>
                <a:latin typeface="+mj-lt"/>
              </a:defRPr>
            </a:lvl3pPr>
            <a:lvl4pPr marL="923400" indent="0">
              <a:buNone/>
              <a:defRPr>
                <a:latin typeface="+mj-lt"/>
              </a:defRPr>
            </a:lvl4pPr>
            <a:lvl5pPr marL="1175400" indent="0">
              <a:buNone/>
              <a:defRPr>
                <a:latin typeface="+mj-lt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559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裏表紙_ロ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990600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0" y="0"/>
            <a:ext cx="9907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0" y="6858000"/>
            <a:ext cx="9907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04" y="2893260"/>
            <a:ext cx="1728192" cy="9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28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プレゼンスタイル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7000" y="260648"/>
            <a:ext cx="8892000" cy="6120680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HGPｺﾞｼｯｸE" panose="020B0900000000000000" pitchFamily="50" charset="-128"/>
              <a:buNone/>
              <a:tabLst/>
              <a:defRPr sz="4400" b="1" i="0">
                <a:solidFill>
                  <a:schemeClr val="tx1"/>
                </a:solidFill>
                <a:latin typeface="+mj-lt"/>
                <a:ea typeface="Yu Gothic" charset="-128"/>
                <a:cs typeface="Yu Gothic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990600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0" y="0"/>
            <a:ext cx="9907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06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基本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97076A-FE38-4902-A3BD-70DA550777B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コンテンツ プレースホルダ 10"/>
          <p:cNvSpPr>
            <a:spLocks noGrp="1"/>
          </p:cNvSpPr>
          <p:nvPr>
            <p:ph sz="quarter" idx="10"/>
          </p:nvPr>
        </p:nvSpPr>
        <p:spPr>
          <a:xfrm>
            <a:off x="565500" y="1196752"/>
            <a:ext cx="9068020" cy="5328592"/>
          </a:xfrm>
        </p:spPr>
        <p:txBody>
          <a:bodyPr/>
          <a:lstStyle>
            <a:lvl1pPr marL="72000" indent="0">
              <a:buNone/>
              <a:defRPr>
                <a:latin typeface="+mj-lt"/>
              </a:defRPr>
            </a:lvl1pPr>
            <a:lvl2pPr marL="380250" indent="0">
              <a:buNone/>
              <a:defRPr>
                <a:latin typeface="+mj-lt"/>
              </a:defRPr>
            </a:lvl2pPr>
            <a:lvl3pPr marL="689400" indent="0">
              <a:buNone/>
              <a:defRPr>
                <a:latin typeface="+mj-lt"/>
              </a:defRPr>
            </a:lvl3pPr>
            <a:lvl4pPr marL="923400" indent="0">
              <a:buNone/>
              <a:defRPr>
                <a:latin typeface="+mj-lt"/>
              </a:defRPr>
            </a:lvl4pPr>
            <a:lvl5pPr marL="1175400" indent="0">
              <a:buNone/>
              <a:defRPr>
                <a:latin typeface="+mj-lt"/>
              </a:defRPr>
            </a:lvl5pPr>
          </a:lstStyle>
          <a:p>
            <a:pPr lvl="0"/>
            <a:r>
              <a:rPr kumimoji="1" lang="ja-JP" altLang="en-US" dirty="0"/>
              <a:t>マスタ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056998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62027" y="332656"/>
            <a:ext cx="928903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ja-JP" altLang="en-US" dirty="0"/>
              <a:t>タイトル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65500" y="1196751"/>
            <a:ext cx="9068020" cy="5336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4"/>
          </p:nvPr>
        </p:nvSpPr>
        <p:spPr>
          <a:xfrm>
            <a:off x="7594600" y="6741368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 i="0">
                <a:solidFill>
                  <a:schemeClr val="tx1"/>
                </a:solidFill>
                <a:latin typeface="+mn-lt"/>
                <a:ea typeface="Yu Gothic" charset="-128"/>
                <a:cs typeface="Yu Gothic" charset="-128"/>
              </a:defRPr>
            </a:lvl1pPr>
          </a:lstStyle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990600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0" y="0"/>
            <a:ext cx="9907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hape 5"/>
          <p:cNvSpPr/>
          <p:nvPr/>
        </p:nvSpPr>
        <p:spPr>
          <a:xfrm>
            <a:off x="88808" y="6669360"/>
            <a:ext cx="733274" cy="18466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/>
          <a:p>
            <a:pPr lvl="0" algn="dist"/>
            <a:r>
              <a:rPr sz="600" b="0" i="0">
                <a:ea typeface="Yu Gothic" charset="-128"/>
                <a:cs typeface="Yu Gothic" charset="-128"/>
              </a:rPr>
              <a:t>©</a:t>
            </a:r>
            <a:r>
              <a:rPr lang="en-US" sz="300" b="0" i="0">
                <a:ea typeface="Yu Gothic" charset="-128"/>
                <a:cs typeface="Yu Gothic" charset="-128"/>
              </a:rPr>
              <a:t> </a:t>
            </a:r>
            <a:r>
              <a:rPr lang="en-US" sz="600" b="0" i="0">
                <a:ea typeface="Yu Gothic" charset="-128"/>
                <a:cs typeface="Yu Gothic" charset="-128"/>
              </a:rPr>
              <a:t>S</a:t>
            </a:r>
            <a:r>
              <a:rPr sz="600" b="0" i="0">
                <a:ea typeface="Yu Gothic" charset="-128"/>
                <a:cs typeface="Yu Gothic" charset="-128"/>
              </a:rPr>
              <a:t>ansan</a:t>
            </a:r>
            <a:r>
              <a:rPr lang="en-US" sz="600" b="0" i="0">
                <a:ea typeface="Yu Gothic" charset="-128"/>
                <a:cs typeface="Yu Gothic" charset="-128"/>
              </a:rPr>
              <a:t>,</a:t>
            </a:r>
            <a:r>
              <a:rPr sz="600" b="0" i="0">
                <a:ea typeface="Yu Gothic" charset="-128"/>
                <a:cs typeface="Yu Gothic" charset="-128"/>
              </a:rPr>
              <a:t> </a:t>
            </a:r>
            <a:r>
              <a:rPr lang="en-US" sz="600" b="0" i="0">
                <a:ea typeface="Yu Gothic" charset="-128"/>
                <a:cs typeface="Yu Gothic" charset="-128"/>
              </a:rPr>
              <a:t>I</a:t>
            </a:r>
            <a:r>
              <a:rPr sz="600" b="0" i="0">
                <a:ea typeface="Yu Gothic" charset="-128"/>
                <a:cs typeface="Yu Gothic" charset="-128"/>
              </a:rPr>
              <a:t>nc.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344488" y="440668"/>
            <a:ext cx="72008" cy="4180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/>
          </a:p>
        </p:txBody>
      </p:sp>
      <p:cxnSp>
        <p:nvCxnSpPr>
          <p:cNvPr id="16" name="直線コネクタ 15"/>
          <p:cNvCxnSpPr/>
          <p:nvPr/>
        </p:nvCxnSpPr>
        <p:spPr>
          <a:xfrm>
            <a:off x="0" y="6858000"/>
            <a:ext cx="9907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86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47" r:id="rId9"/>
    <p:sldLayoutId id="2147483764" r:id="rId10"/>
  </p:sldLayoutIdLst>
  <p:hf hdr="0" ftr="0" dt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ClrTx/>
        <a:buSzPct val="100000"/>
        <a:buFont typeface="HGPｺﾞｼｯｸE" panose="020B0900000000000000" pitchFamily="50" charset="-128"/>
        <a:buNone/>
        <a:defRPr kumimoji="1" lang="ja-JP" altLang="en-US" sz="2600" b="1" i="0" kern="1200" smtClean="0">
          <a:solidFill>
            <a:schemeClr val="tx1"/>
          </a:solidFill>
          <a:latin typeface="+mj-lt"/>
          <a:ea typeface="Yu Gothic" charset="-128"/>
          <a:cs typeface="Yu Gothic" charset="-128"/>
        </a:defRPr>
      </a:lvl1pPr>
    </p:titleStyle>
    <p:bodyStyle>
      <a:lvl1pPr marL="360000" indent="-288000" algn="l" defTabSz="914400" rtl="0" eaLnBrk="1" latinLnBrk="0" hangingPunct="1">
        <a:lnSpc>
          <a:spcPct val="130000"/>
        </a:lnSpc>
        <a:spcBef>
          <a:spcPts val="1400"/>
        </a:spcBef>
        <a:buClr>
          <a:schemeClr val="accent6"/>
        </a:buClr>
        <a:buFont typeface="HGPｺﾞｼｯｸE" panose="020B0900000000000000" pitchFamily="50" charset="-128"/>
        <a:buChar char="-"/>
        <a:defRPr kumimoji="1"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66000" indent="-285750" algn="l" defTabSz="914400" rtl="0" eaLnBrk="1" latinLnBrk="0" hangingPunct="1">
        <a:lnSpc>
          <a:spcPct val="130000"/>
        </a:lnSpc>
        <a:spcBef>
          <a:spcPts val="800"/>
        </a:spcBef>
        <a:buClr>
          <a:schemeClr val="accent6"/>
        </a:buClr>
        <a:buFont typeface="HGPｺﾞｼｯｸE" panose="020B0900000000000000" pitchFamily="50" charset="-128"/>
        <a:buChar char="-"/>
        <a:defRPr kumimoji="1" sz="2200" kern="1200">
          <a:solidFill>
            <a:schemeClr val="tx1"/>
          </a:solidFill>
          <a:latin typeface="+mj-lt"/>
          <a:ea typeface="+mn-ea"/>
          <a:cs typeface="+mn-cs"/>
        </a:defRPr>
      </a:lvl2pPr>
      <a:lvl3pPr marL="1255713" indent="-228600" algn="l" defTabSz="914400" rtl="0" eaLnBrk="1" latinLnBrk="0" hangingPunct="1">
        <a:lnSpc>
          <a:spcPct val="130000"/>
        </a:lnSpc>
        <a:spcBef>
          <a:spcPts val="600"/>
        </a:spcBef>
        <a:buClr>
          <a:schemeClr val="accent6"/>
        </a:buClr>
        <a:buFont typeface="HGPｺﾞｼｯｸE" panose="020B0900000000000000" pitchFamily="50" charset="-128"/>
        <a:buChar char="&gt;"/>
        <a:defRPr kumimoji="1"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525588" indent="-228600" algn="l" defTabSz="914400" rtl="0" eaLnBrk="1" latinLnBrk="0" hangingPunct="1">
        <a:lnSpc>
          <a:spcPct val="130000"/>
        </a:lnSpc>
        <a:spcBef>
          <a:spcPts val="400"/>
        </a:spcBef>
        <a:buClr>
          <a:schemeClr val="accent6"/>
        </a:buClr>
        <a:buFont typeface="HGPｺﾞｼｯｸE" panose="020B0900000000000000" pitchFamily="50" charset="-128"/>
        <a:buChar char="-"/>
        <a:defRPr kumimoji="1"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28600" algn="l" defTabSz="914400" rtl="0" eaLnBrk="1" latinLnBrk="0" hangingPunct="1">
        <a:lnSpc>
          <a:spcPct val="130000"/>
        </a:lnSpc>
        <a:spcBef>
          <a:spcPts val="200"/>
        </a:spcBef>
        <a:buClr>
          <a:schemeClr val="accent6"/>
        </a:buClr>
        <a:buFont typeface="HGPｺﾞｼｯｸE" panose="020B0900000000000000" pitchFamily="50" charset="-128"/>
        <a:buChar char="&gt;"/>
        <a:defRPr kumimoji="1"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534190" y="404664"/>
            <a:ext cx="883762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ja-JP" altLang="en-US" dirty="0"/>
              <a:t>タイトル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28020" y="1124744"/>
            <a:ext cx="8649961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4"/>
          </p:nvPr>
        </p:nvSpPr>
        <p:spPr>
          <a:xfrm>
            <a:off x="7545288" y="6699633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8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6ECADF8-F6A7-0D4D-8EB8-B9AEB2B62001}"/>
              </a:ext>
            </a:extLst>
          </p:cNvPr>
          <p:cNvSpPr/>
          <p:nvPr/>
        </p:nvSpPr>
        <p:spPr>
          <a:xfrm>
            <a:off x="389493" y="489735"/>
            <a:ext cx="58507" cy="43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50" dirty="0"/>
          </a:p>
        </p:txBody>
      </p:sp>
    </p:spTree>
    <p:extLst>
      <p:ext uri="{BB962C8B-B14F-4D97-AF65-F5344CB8AC3E}">
        <p14:creationId xmlns:p14="http://schemas.microsoft.com/office/powerpoint/2010/main" val="46490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8" r:id="rId19"/>
    <p:sldLayoutId id="2147483799" r:id="rId20"/>
    <p:sldLayoutId id="2147483800" r:id="rId21"/>
    <p:sldLayoutId id="2147483826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defTabSz="742950" rtl="0" eaLnBrk="1" latinLnBrk="0" hangingPunct="1">
        <a:lnSpc>
          <a:spcPct val="100000"/>
        </a:lnSpc>
        <a:spcBef>
          <a:spcPct val="0"/>
        </a:spcBef>
        <a:buClrTx/>
        <a:buSzPct val="100000"/>
        <a:buFont typeface="HGPｺﾞｼｯｸE" panose="020B0900000000000000" pitchFamily="50" charset="-128"/>
        <a:buNone/>
        <a:defRPr kumimoji="1" lang="ja-JP" altLang="en-US" sz="2600" b="1" i="0" kern="1200" smtClean="0">
          <a:solidFill>
            <a:schemeClr val="tx2"/>
          </a:solidFill>
          <a:latin typeface="+mn-lt"/>
          <a:ea typeface="Yu Gothic" charset="-128"/>
          <a:cs typeface="Yu Gothic" charset="-128"/>
        </a:defRPr>
      </a:lvl1pPr>
    </p:titleStyle>
    <p:bodyStyle>
      <a:lvl1pPr marL="292500" indent="-234000" algn="l" defTabSz="742950" rtl="0" eaLnBrk="1" latinLnBrk="0" hangingPunct="1">
        <a:lnSpc>
          <a:spcPct val="130000"/>
        </a:lnSpc>
        <a:spcBef>
          <a:spcPts val="1138"/>
        </a:spcBef>
        <a:buClr>
          <a:schemeClr val="accent6"/>
        </a:buClr>
        <a:buFont typeface="HGPｺﾞｼｯｸE" panose="020B0900000000000000" pitchFamily="50" charset="-128"/>
        <a:buChar char="-"/>
        <a:defRPr kumimoji="1" sz="1950" b="0" i="0" kern="1200">
          <a:solidFill>
            <a:schemeClr val="tx2"/>
          </a:solidFill>
          <a:latin typeface="+mn-lt"/>
          <a:ea typeface="+mn-ea"/>
          <a:cs typeface="Yu Gothic" charset="-128"/>
        </a:defRPr>
      </a:lvl1pPr>
      <a:lvl2pPr marL="541125" indent="-232172" algn="l" defTabSz="742950" rtl="0" eaLnBrk="1" latinLnBrk="0" hangingPunct="1">
        <a:lnSpc>
          <a:spcPct val="130000"/>
        </a:lnSpc>
        <a:spcBef>
          <a:spcPts val="650"/>
        </a:spcBef>
        <a:buClr>
          <a:schemeClr val="accent6"/>
        </a:buClr>
        <a:buFont typeface="HGPｺﾞｼｯｸE" panose="020B0900000000000000" pitchFamily="50" charset="-128"/>
        <a:buChar char="-"/>
        <a:defRPr kumimoji="1" sz="1788" b="0" i="0" kern="1200">
          <a:solidFill>
            <a:schemeClr val="tx2"/>
          </a:solidFill>
          <a:latin typeface="+mn-lt"/>
          <a:ea typeface="+mn-ea"/>
          <a:cs typeface="Yu Gothic" charset="-128"/>
        </a:defRPr>
      </a:lvl2pPr>
      <a:lvl3pPr marL="1020267" indent="-185738" algn="l" defTabSz="742950" rtl="0" eaLnBrk="1" latinLnBrk="0" hangingPunct="1">
        <a:lnSpc>
          <a:spcPct val="130000"/>
        </a:lnSpc>
        <a:spcBef>
          <a:spcPts val="488"/>
        </a:spcBef>
        <a:buClr>
          <a:schemeClr val="accent6"/>
        </a:buClr>
        <a:buFont typeface="HGPｺﾞｼｯｸE" panose="020B0900000000000000" pitchFamily="50" charset="-128"/>
        <a:buChar char="&gt;"/>
        <a:defRPr kumimoji="1" sz="1625" b="0" i="0" kern="1200">
          <a:solidFill>
            <a:schemeClr val="tx2"/>
          </a:solidFill>
          <a:latin typeface="+mn-lt"/>
          <a:ea typeface="+mn-ea"/>
          <a:cs typeface="Yu Gothic" charset="-128"/>
        </a:defRPr>
      </a:lvl3pPr>
      <a:lvl4pPr marL="1239540" indent="-185738" algn="l" defTabSz="742950" rtl="0" eaLnBrk="1" latinLnBrk="0" hangingPunct="1">
        <a:lnSpc>
          <a:spcPct val="130000"/>
        </a:lnSpc>
        <a:spcBef>
          <a:spcPts val="325"/>
        </a:spcBef>
        <a:buClr>
          <a:schemeClr val="accent6"/>
        </a:buClr>
        <a:buFont typeface="HGPｺﾞｼｯｸE" panose="020B0900000000000000" pitchFamily="50" charset="-128"/>
        <a:buChar char="-"/>
        <a:defRPr kumimoji="1" sz="1463" b="0" i="0" kern="1200">
          <a:solidFill>
            <a:schemeClr val="tx2"/>
          </a:solidFill>
          <a:latin typeface="+mn-lt"/>
          <a:ea typeface="+mn-ea"/>
          <a:cs typeface="Yu Gothic" charset="-128"/>
        </a:defRPr>
      </a:lvl4pPr>
      <a:lvl5pPr marL="1458814" indent="-185738" algn="l" defTabSz="742950" rtl="0" eaLnBrk="1" latinLnBrk="0" hangingPunct="1">
        <a:lnSpc>
          <a:spcPct val="130000"/>
        </a:lnSpc>
        <a:spcBef>
          <a:spcPts val="163"/>
        </a:spcBef>
        <a:buClr>
          <a:schemeClr val="accent6"/>
        </a:buClr>
        <a:buFont typeface="HGPｺﾞｼｯｸE" panose="020B0900000000000000" pitchFamily="50" charset="-128"/>
        <a:buChar char="&gt;"/>
        <a:defRPr kumimoji="1" sz="1300" b="0" i="0" kern="1200">
          <a:solidFill>
            <a:schemeClr val="tx2"/>
          </a:solidFill>
          <a:latin typeface="+mn-lt"/>
          <a:ea typeface="+mn-ea"/>
          <a:cs typeface="Yu Gothic" charset="-128"/>
        </a:defRPr>
      </a:lvl5pPr>
      <a:lvl6pPr marL="2043113" indent="-185738" algn="l" defTabSz="742950" rtl="0" eaLnBrk="1" latinLnBrk="0" hangingPunct="1">
        <a:spcBef>
          <a:spcPct val="20000"/>
        </a:spcBef>
        <a:buFont typeface="Arial" pitchFamily="34" charset="0"/>
        <a:buChar char="•"/>
        <a:defRPr kumimoji="1" sz="1625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Arial" pitchFamily="34" charset="0"/>
        <a:buChar char="•"/>
        <a:defRPr kumimoji="1" sz="1625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Arial" pitchFamily="34" charset="0"/>
        <a:buChar char="•"/>
        <a:defRPr kumimoji="1" sz="1625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Arial" pitchFamily="34" charset="0"/>
        <a:buChar char="•"/>
        <a:defRPr kumimoji="1" sz="1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534190" y="404664"/>
            <a:ext cx="883762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ja-JP" altLang="en-US" dirty="0"/>
              <a:t>タイトル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28020" y="1124744"/>
            <a:ext cx="8649961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4"/>
          </p:nvPr>
        </p:nvSpPr>
        <p:spPr>
          <a:xfrm>
            <a:off x="7545288" y="6699633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8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BC97076A-FE38-4902-A3BD-70DA550777B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247A35D-82FE-7546-A4FF-EBFCBA2B7F4D}"/>
              </a:ext>
            </a:extLst>
          </p:cNvPr>
          <p:cNvSpPr/>
          <p:nvPr/>
        </p:nvSpPr>
        <p:spPr>
          <a:xfrm>
            <a:off x="389493" y="489735"/>
            <a:ext cx="58507" cy="4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50" dirty="0"/>
          </a:p>
        </p:txBody>
      </p:sp>
    </p:spTree>
    <p:extLst>
      <p:ext uri="{BB962C8B-B14F-4D97-AF65-F5344CB8AC3E}">
        <p14:creationId xmlns:p14="http://schemas.microsoft.com/office/powerpoint/2010/main" val="269841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defTabSz="742950" rtl="0" eaLnBrk="1" latinLnBrk="0" hangingPunct="1">
        <a:lnSpc>
          <a:spcPct val="100000"/>
        </a:lnSpc>
        <a:spcBef>
          <a:spcPct val="0"/>
        </a:spcBef>
        <a:buClrTx/>
        <a:buSzPct val="100000"/>
        <a:buFont typeface="HGPｺﾞｼｯｸE" panose="020B0900000000000000" pitchFamily="50" charset="-128"/>
        <a:buNone/>
        <a:defRPr kumimoji="1" lang="ja-JP" altLang="en-US" sz="2600" b="1" i="0" kern="1200" smtClean="0">
          <a:solidFill>
            <a:schemeClr val="tx2"/>
          </a:solidFill>
          <a:latin typeface="+mn-lt"/>
          <a:ea typeface="Yu Gothic" charset="-128"/>
          <a:cs typeface="Yu Gothic" charset="-128"/>
        </a:defRPr>
      </a:lvl1pPr>
    </p:titleStyle>
    <p:bodyStyle>
      <a:lvl1pPr marL="292500" indent="-234000" algn="l" defTabSz="742950" rtl="0" eaLnBrk="1" latinLnBrk="0" hangingPunct="1">
        <a:lnSpc>
          <a:spcPct val="130000"/>
        </a:lnSpc>
        <a:spcBef>
          <a:spcPts val="1138"/>
        </a:spcBef>
        <a:buClr>
          <a:schemeClr val="accent5"/>
        </a:buClr>
        <a:buFont typeface="HGPｺﾞｼｯｸE" panose="020B0900000000000000" pitchFamily="50" charset="-128"/>
        <a:buChar char="-"/>
        <a:defRPr kumimoji="1" sz="1950" b="0" i="0" kern="1200">
          <a:solidFill>
            <a:schemeClr val="tx2"/>
          </a:solidFill>
          <a:latin typeface="+mn-lt"/>
          <a:ea typeface="+mn-ea"/>
          <a:cs typeface="Yu Gothic" charset="-128"/>
        </a:defRPr>
      </a:lvl1pPr>
      <a:lvl2pPr marL="541125" indent="-232172" algn="l" defTabSz="742950" rtl="0" eaLnBrk="1" latinLnBrk="0" hangingPunct="1">
        <a:lnSpc>
          <a:spcPct val="130000"/>
        </a:lnSpc>
        <a:spcBef>
          <a:spcPts val="650"/>
        </a:spcBef>
        <a:buClr>
          <a:schemeClr val="accent5"/>
        </a:buClr>
        <a:buFont typeface="HGPｺﾞｼｯｸE" panose="020B0900000000000000" pitchFamily="50" charset="-128"/>
        <a:buChar char="-"/>
        <a:defRPr kumimoji="1" sz="1788" b="0" i="0" kern="1200">
          <a:solidFill>
            <a:schemeClr val="tx2"/>
          </a:solidFill>
          <a:latin typeface="+mn-lt"/>
          <a:ea typeface="+mn-ea"/>
          <a:cs typeface="Yu Gothic" charset="-128"/>
        </a:defRPr>
      </a:lvl2pPr>
      <a:lvl3pPr marL="1020267" indent="-185738" algn="l" defTabSz="742950" rtl="0" eaLnBrk="1" latinLnBrk="0" hangingPunct="1">
        <a:lnSpc>
          <a:spcPct val="130000"/>
        </a:lnSpc>
        <a:spcBef>
          <a:spcPts val="488"/>
        </a:spcBef>
        <a:buClr>
          <a:schemeClr val="accent5"/>
        </a:buClr>
        <a:buFont typeface="HGPｺﾞｼｯｸE" panose="020B0900000000000000" pitchFamily="50" charset="-128"/>
        <a:buChar char="&gt;"/>
        <a:defRPr kumimoji="1" sz="1625" b="0" i="0" kern="1200">
          <a:solidFill>
            <a:schemeClr val="tx2"/>
          </a:solidFill>
          <a:latin typeface="+mn-lt"/>
          <a:ea typeface="+mn-ea"/>
          <a:cs typeface="Yu Gothic" charset="-128"/>
        </a:defRPr>
      </a:lvl3pPr>
      <a:lvl4pPr marL="1239540" indent="-185738" algn="l" defTabSz="742950" rtl="0" eaLnBrk="1" latinLnBrk="0" hangingPunct="1">
        <a:lnSpc>
          <a:spcPct val="130000"/>
        </a:lnSpc>
        <a:spcBef>
          <a:spcPts val="325"/>
        </a:spcBef>
        <a:buClr>
          <a:schemeClr val="accent5"/>
        </a:buClr>
        <a:buFont typeface="HGPｺﾞｼｯｸE" panose="020B0900000000000000" pitchFamily="50" charset="-128"/>
        <a:buChar char="-"/>
        <a:defRPr kumimoji="1" sz="1463" b="0" i="0" kern="1200">
          <a:solidFill>
            <a:schemeClr val="tx2"/>
          </a:solidFill>
          <a:latin typeface="+mn-lt"/>
          <a:ea typeface="+mn-ea"/>
          <a:cs typeface="Yu Gothic" charset="-128"/>
        </a:defRPr>
      </a:lvl4pPr>
      <a:lvl5pPr marL="1458814" indent="-185738" algn="l" defTabSz="742950" rtl="0" eaLnBrk="1" latinLnBrk="0" hangingPunct="1">
        <a:lnSpc>
          <a:spcPct val="130000"/>
        </a:lnSpc>
        <a:spcBef>
          <a:spcPts val="163"/>
        </a:spcBef>
        <a:buClr>
          <a:schemeClr val="accent5"/>
        </a:buClr>
        <a:buFont typeface="HGPｺﾞｼｯｸE" panose="020B0900000000000000" pitchFamily="50" charset="-128"/>
        <a:buChar char="&gt;"/>
        <a:defRPr kumimoji="1" sz="1300" b="0" i="0" kern="1200">
          <a:solidFill>
            <a:schemeClr val="tx2"/>
          </a:solidFill>
          <a:latin typeface="+mn-lt"/>
          <a:ea typeface="+mn-ea"/>
          <a:cs typeface="Yu Gothic" charset="-128"/>
        </a:defRPr>
      </a:lvl5pPr>
      <a:lvl6pPr marL="2043113" indent="-185738" algn="l" defTabSz="742950" rtl="0" eaLnBrk="1" latinLnBrk="0" hangingPunct="1">
        <a:spcBef>
          <a:spcPct val="20000"/>
        </a:spcBef>
        <a:buFont typeface="Arial" pitchFamily="34" charset="0"/>
        <a:buChar char="•"/>
        <a:defRPr kumimoji="1" sz="1625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Arial" pitchFamily="34" charset="0"/>
        <a:buChar char="•"/>
        <a:defRPr kumimoji="1" sz="1625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Arial" pitchFamily="34" charset="0"/>
        <a:buChar char="•"/>
        <a:defRPr kumimoji="1" sz="1625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Arial" pitchFamily="34" charset="0"/>
        <a:buChar char="•"/>
        <a:defRPr kumimoji="1" sz="1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0661A49-BA08-8B42-A1AD-04C6B18A8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B7C83A2-9D61-734E-B131-A04F9D886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1037E4-5682-AF43-8E11-40D4B306C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D095A-1CF8-344F-B910-5999964A8327}" type="datetime1">
              <a:rPr kumimoji="1" lang="ja-JP" altLang="en-US" smtClean="0"/>
              <a:t>2024/11/22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3E4AA0F-76D6-F846-B208-B3E87BF43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7ACB0B-9955-7846-9769-FCEE89F4B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7076A-FE38-4902-A3BD-70DA550777B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6979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kumimoji="1"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kumimoji="1"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kumimoji="1"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datahub.sansan.com/hc/ja/articles/30079165841945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EB8CA0-3582-9D48-B9A6-066DAC37E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366" y="2708920"/>
            <a:ext cx="9478053" cy="1195170"/>
          </a:xfrm>
        </p:spPr>
        <p:txBody>
          <a:bodyPr>
            <a:normAutofit fontScale="90000"/>
          </a:bodyPr>
          <a:lstStyle/>
          <a:p>
            <a:r>
              <a:rPr lang="en-US" altLang="ja-JP" sz="40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Sansan – Salesforce</a:t>
            </a:r>
            <a:r>
              <a:rPr lang="ja-JP" altLang="en-US" sz="4000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連携</a:t>
            </a:r>
            <a:br>
              <a:rPr lang="en-US" altLang="ja-JP" sz="400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</a:br>
            <a:r>
              <a:rPr lang="ja-JP" altLang="en-US" sz="4000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手動関連づけガイド</a:t>
            </a:r>
          </a:p>
        </p:txBody>
      </p:sp>
    </p:spTree>
    <p:extLst>
      <p:ext uri="{BB962C8B-B14F-4D97-AF65-F5344CB8AC3E}">
        <p14:creationId xmlns:p14="http://schemas.microsoft.com/office/powerpoint/2010/main" val="24468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9DAB024-673D-14B4-BBC6-5EE22D8A2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21" y="1738727"/>
            <a:ext cx="9267958" cy="41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9E22AC5-65DD-9149-B26A-15DC43A31F09}"/>
              </a:ext>
            </a:extLst>
          </p:cNvPr>
          <p:cNvSpPr txBox="1"/>
          <p:nvPr/>
        </p:nvSpPr>
        <p:spPr>
          <a:xfrm>
            <a:off x="2132975" y="5736315"/>
            <a:ext cx="5587990" cy="467635"/>
          </a:xfrm>
          <a:prstGeom prst="roundRect">
            <a:avLst>
              <a:gd name="adj" fmla="val 869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>
              <a:defRPr sz="1000" b="1">
                <a:solidFill>
                  <a:schemeClr val="accent1"/>
                </a:solidFill>
                <a:latin typeface="Yu Gothic" charset="-128"/>
                <a:ea typeface="Yu Gothic" charset="-128"/>
                <a:cs typeface="Yu Gothic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lnSpc>
                <a:spcPts val="1640"/>
              </a:lnSpc>
            </a:pPr>
            <a:r>
              <a:rPr lang="en-US" altLang="ja-JP" sz="1200" dirty="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【C】</a:t>
            </a: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は「</a:t>
            </a:r>
            <a:r>
              <a:rPr lang="en-US" altLang="ja-JP" sz="1200" dirty="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Contact(</a:t>
            </a: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取引先責任者</a:t>
            </a:r>
            <a:r>
              <a:rPr lang="en-US" altLang="ja-JP" sz="1200" dirty="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」</a:t>
            </a:r>
            <a:r>
              <a:rPr lang="en-US" altLang="ja-JP" sz="1200" dirty="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/【L】</a:t>
            </a: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は「</a:t>
            </a:r>
            <a:r>
              <a:rPr lang="en-US" altLang="ja-JP" sz="1200" dirty="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Lead(</a:t>
            </a: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リード</a:t>
            </a:r>
            <a:r>
              <a:rPr lang="en-US" altLang="ja-JP" sz="1200" dirty="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」を指します。</a:t>
            </a:r>
          </a:p>
        </p:txBody>
      </p:sp>
      <p:sp>
        <p:nvSpPr>
          <p:cNvPr id="12" name="三角形 11">
            <a:extLst>
              <a:ext uri="{FF2B5EF4-FFF2-40B4-BE49-F238E27FC236}">
                <a16:creationId xmlns:a16="http://schemas.microsoft.com/office/drawing/2014/main" id="{6007515B-2331-1644-B97A-78AC4E720F3E}"/>
              </a:ext>
            </a:extLst>
          </p:cNvPr>
          <p:cNvSpPr/>
          <p:nvPr/>
        </p:nvSpPr>
        <p:spPr>
          <a:xfrm>
            <a:off x="4899446" y="5556889"/>
            <a:ext cx="279148" cy="190234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5726D1F-2E2C-CB43-820C-8B8FACF22D03}"/>
              </a:ext>
            </a:extLst>
          </p:cNvPr>
          <p:cNvSpPr/>
          <p:nvPr/>
        </p:nvSpPr>
        <p:spPr>
          <a:xfrm>
            <a:off x="4463887" y="3223197"/>
            <a:ext cx="2176526" cy="22593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2FAECDD-892A-5941-B15E-052E35A11E15}"/>
              </a:ext>
            </a:extLst>
          </p:cNvPr>
          <p:cNvSpPr txBox="1"/>
          <p:nvPr/>
        </p:nvSpPr>
        <p:spPr>
          <a:xfrm>
            <a:off x="510408" y="1035353"/>
            <a:ext cx="8715785" cy="61157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ja-JP"/>
            </a:defPPr>
            <a:lvl1pPr algn="ctr">
              <a:defRPr sz="1100" b="1">
                <a:ea typeface="Yu Gothic" charset="-128"/>
                <a:cs typeface="Yu Gothic" charset="-128"/>
              </a:defRPr>
            </a:lvl1pPr>
          </a:lstStyle>
          <a:p>
            <a:pPr marL="285750" indent="-285750" algn="l">
              <a:lnSpc>
                <a:spcPts val="2080"/>
              </a:lnSpc>
              <a:buClr>
                <a:srgbClr val="C00000"/>
              </a:buClr>
              <a:buSzPct val="160000"/>
              <a:buFont typeface="システムフォント（レギュラー）"/>
              <a:buChar char="-"/>
            </a:pP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一致する取引先・取引先責任者が存在する場合は、関連づけ候補の最上部に表示されます。</a:t>
            </a:r>
            <a:b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存在しない場合は「新規作成」と表示されます。</a:t>
            </a: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タイトル 14">
            <a:extLst>
              <a:ext uri="{FF2B5EF4-FFF2-40B4-BE49-F238E27FC236}">
                <a16:creationId xmlns:a16="http://schemas.microsoft.com/office/drawing/2014/main" id="{CF575873-E78A-1A4F-BB7E-A2D2FD1ED4AF}"/>
              </a:ext>
            </a:extLst>
          </p:cNvPr>
          <p:cNvSpPr txBox="1">
            <a:spLocks/>
          </p:cNvSpPr>
          <p:nvPr/>
        </p:nvSpPr>
        <p:spPr>
          <a:xfrm>
            <a:off x="381524" y="419230"/>
            <a:ext cx="8543925" cy="499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一括関連づけの方法</a:t>
            </a:r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050FF77A-17C7-9343-8379-A000870E28E3}"/>
              </a:ext>
            </a:extLst>
          </p:cNvPr>
          <p:cNvSpPr/>
          <p:nvPr/>
        </p:nvSpPr>
        <p:spPr>
          <a:xfrm>
            <a:off x="8994613" y="203286"/>
            <a:ext cx="714536" cy="714536"/>
          </a:xfrm>
          <a:prstGeom prst="ellipse">
            <a:avLst/>
          </a:prstGeom>
          <a:solidFill>
            <a:srgbClr val="0062A3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4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スライド番号プレースホルダー 6">
            <a:extLst>
              <a:ext uri="{FF2B5EF4-FFF2-40B4-BE49-F238E27FC236}">
                <a16:creationId xmlns:a16="http://schemas.microsoft.com/office/drawing/2014/main" id="{BC8AC209-A139-4144-A574-243B8D523E7C}"/>
              </a:ext>
            </a:extLst>
          </p:cNvPr>
          <p:cNvSpPr txBox="1">
            <a:spLocks/>
          </p:cNvSpPr>
          <p:nvPr/>
        </p:nvSpPr>
        <p:spPr>
          <a:xfrm>
            <a:off x="7545288" y="6699633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488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97076A-FE38-4902-A3BD-70DA550777B1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09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D4B35A7-B8CD-224E-BF97-EF4625F3A5FB}"/>
              </a:ext>
            </a:extLst>
          </p:cNvPr>
          <p:cNvSpPr txBox="1"/>
          <p:nvPr/>
        </p:nvSpPr>
        <p:spPr>
          <a:xfrm>
            <a:off x="510408" y="1035353"/>
            <a:ext cx="8715785" cy="3443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ja-JP"/>
            </a:defPPr>
            <a:lvl1pPr algn="ctr">
              <a:defRPr sz="1100" b="1">
                <a:ea typeface="Yu Gothic" charset="-128"/>
                <a:cs typeface="Yu Gothic" charset="-128"/>
              </a:defRPr>
            </a:lvl1pPr>
          </a:lstStyle>
          <a:p>
            <a:pPr marL="285750" indent="-285750" algn="l">
              <a:lnSpc>
                <a:spcPts val="2080"/>
              </a:lnSpc>
              <a:buClr>
                <a:srgbClr val="C00000"/>
              </a:buClr>
              <a:buSzPct val="160000"/>
              <a:buFont typeface="システムフォント（レギュラー）"/>
              <a:buChar char="-"/>
            </a:pP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プルダウンから関連づけ候補を確認することができます。</a:t>
            </a:r>
          </a:p>
        </p:txBody>
      </p:sp>
      <p:sp>
        <p:nvSpPr>
          <p:cNvPr id="13" name="タイトル 14">
            <a:extLst>
              <a:ext uri="{FF2B5EF4-FFF2-40B4-BE49-F238E27FC236}">
                <a16:creationId xmlns:a16="http://schemas.microsoft.com/office/drawing/2014/main" id="{2AB06750-FE78-634E-A213-5611F4592E1F}"/>
              </a:ext>
            </a:extLst>
          </p:cNvPr>
          <p:cNvSpPr txBox="1">
            <a:spLocks/>
          </p:cNvSpPr>
          <p:nvPr/>
        </p:nvSpPr>
        <p:spPr>
          <a:xfrm>
            <a:off x="381524" y="419230"/>
            <a:ext cx="8543925" cy="499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一括関連づけの方法</a:t>
            </a:r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489286C9-C6A6-E540-AEFF-F71E49B83C7D}"/>
              </a:ext>
            </a:extLst>
          </p:cNvPr>
          <p:cNvSpPr/>
          <p:nvPr/>
        </p:nvSpPr>
        <p:spPr>
          <a:xfrm>
            <a:off x="8994613" y="203286"/>
            <a:ext cx="714536" cy="714536"/>
          </a:xfrm>
          <a:prstGeom prst="ellipse">
            <a:avLst/>
          </a:prstGeom>
          <a:solidFill>
            <a:srgbClr val="0062A3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4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スライド番号プレースホルダー 6">
            <a:extLst>
              <a:ext uri="{FF2B5EF4-FFF2-40B4-BE49-F238E27FC236}">
                <a16:creationId xmlns:a16="http://schemas.microsoft.com/office/drawing/2014/main" id="{D5E3DC3A-DC6F-9949-B89A-1E08D128689C}"/>
              </a:ext>
            </a:extLst>
          </p:cNvPr>
          <p:cNvSpPr txBox="1">
            <a:spLocks/>
          </p:cNvSpPr>
          <p:nvPr/>
        </p:nvSpPr>
        <p:spPr>
          <a:xfrm>
            <a:off x="7545288" y="6699633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488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97076A-FE38-4902-A3BD-70DA550777B1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C9BC63B-B391-94DA-983F-3A51FAC58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02" y="1700743"/>
            <a:ext cx="9256195" cy="41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07FB92-E0C4-232B-B8FA-7AD9ADDC5CCE}"/>
              </a:ext>
            </a:extLst>
          </p:cNvPr>
          <p:cNvSpPr/>
          <p:nvPr/>
        </p:nvSpPr>
        <p:spPr>
          <a:xfrm>
            <a:off x="4536276" y="3326499"/>
            <a:ext cx="2037244" cy="76798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FFA75D7-6EF2-CE82-F439-F9065747FD4C}"/>
              </a:ext>
            </a:extLst>
          </p:cNvPr>
          <p:cNvSpPr txBox="1"/>
          <p:nvPr/>
        </p:nvSpPr>
        <p:spPr>
          <a:xfrm>
            <a:off x="4314339" y="4268437"/>
            <a:ext cx="2363871" cy="351481"/>
          </a:xfrm>
          <a:prstGeom prst="roundRect">
            <a:avLst>
              <a:gd name="adj" fmla="val 1199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>
              <a:defRPr sz="1000" b="1">
                <a:solidFill>
                  <a:schemeClr val="accent1"/>
                </a:solidFill>
                <a:latin typeface="Yu Gothic" charset="-128"/>
                <a:ea typeface="Yu Gothic" charset="-128"/>
                <a:cs typeface="Yu Gothic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lnSpc>
                <a:spcPts val="1640"/>
              </a:lnSpc>
            </a:pP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プルダウンで候補を表示</a:t>
            </a:r>
            <a:endParaRPr lang="ja-JP" altLang="en-US" sz="1200" dirty="0">
              <a:solidFill>
                <a:srgbClr val="0062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三角形 8">
            <a:extLst>
              <a:ext uri="{FF2B5EF4-FFF2-40B4-BE49-F238E27FC236}">
                <a16:creationId xmlns:a16="http://schemas.microsoft.com/office/drawing/2014/main" id="{EBE30E05-9EF1-7DDE-F005-5ABAA3D4F830}"/>
              </a:ext>
            </a:extLst>
          </p:cNvPr>
          <p:cNvSpPr/>
          <p:nvPr/>
        </p:nvSpPr>
        <p:spPr>
          <a:xfrm>
            <a:off x="5940008" y="4094480"/>
            <a:ext cx="253771" cy="209257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85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0C126991-731C-6342-A5C9-FE0F03678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737" y="1995267"/>
            <a:ext cx="7442525" cy="370546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スライド番号プレースホルダー 6">
            <a:extLst>
              <a:ext uri="{FF2B5EF4-FFF2-40B4-BE49-F238E27FC236}">
                <a16:creationId xmlns:a16="http://schemas.microsoft.com/office/drawing/2014/main" id="{15EA17FD-3ED6-8C43-B5D6-DE973BBD8E8B}"/>
              </a:ext>
            </a:extLst>
          </p:cNvPr>
          <p:cNvSpPr txBox="1">
            <a:spLocks/>
          </p:cNvSpPr>
          <p:nvPr/>
        </p:nvSpPr>
        <p:spPr>
          <a:xfrm>
            <a:off x="7545288" y="6699633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488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97076A-FE38-4902-A3BD-70DA550777B1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FA069E2-5C9A-2D4E-A26B-BDCBA085BEA4}"/>
              </a:ext>
            </a:extLst>
          </p:cNvPr>
          <p:cNvSpPr/>
          <p:nvPr/>
        </p:nvSpPr>
        <p:spPr>
          <a:xfrm>
            <a:off x="1453532" y="4235608"/>
            <a:ext cx="5770834" cy="11751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C715FDD-2524-E342-B911-A7DB543035FF}"/>
              </a:ext>
            </a:extLst>
          </p:cNvPr>
          <p:cNvSpPr txBox="1"/>
          <p:nvPr/>
        </p:nvSpPr>
        <p:spPr>
          <a:xfrm>
            <a:off x="4469496" y="5633954"/>
            <a:ext cx="3600557" cy="619439"/>
          </a:xfrm>
          <a:prstGeom prst="roundRect">
            <a:avLst>
              <a:gd name="adj" fmla="val 869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>
              <a:defRPr sz="1000" b="1">
                <a:solidFill>
                  <a:schemeClr val="accent1"/>
                </a:solidFill>
                <a:latin typeface="Yu Gothic" charset="-128"/>
                <a:ea typeface="Yu Gothic" charset="-128"/>
                <a:cs typeface="Yu Gothic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ts val="1640"/>
              </a:lnSpc>
            </a:pP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自動関連づけおよび、手動関連づけによって、</a:t>
            </a:r>
            <a:endParaRPr lang="en-US" altLang="ja-JP" sz="1200" dirty="0">
              <a:solidFill>
                <a:srgbClr val="0062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40"/>
              </a:lnSpc>
            </a:pP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関連づいた全ての名刺が表示されます。</a:t>
            </a:r>
            <a:endParaRPr lang="en-US" altLang="ja-JP" sz="1200" dirty="0">
              <a:solidFill>
                <a:srgbClr val="0062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三角形 19">
            <a:extLst>
              <a:ext uri="{FF2B5EF4-FFF2-40B4-BE49-F238E27FC236}">
                <a16:creationId xmlns:a16="http://schemas.microsoft.com/office/drawing/2014/main" id="{D2E57949-7AE1-3E49-986C-9BB12939878A}"/>
              </a:ext>
            </a:extLst>
          </p:cNvPr>
          <p:cNvSpPr/>
          <p:nvPr/>
        </p:nvSpPr>
        <p:spPr>
          <a:xfrm>
            <a:off x="5574732" y="5461281"/>
            <a:ext cx="190662" cy="209257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1" name="タイトル 14">
            <a:extLst>
              <a:ext uri="{FF2B5EF4-FFF2-40B4-BE49-F238E27FC236}">
                <a16:creationId xmlns:a16="http://schemas.microsoft.com/office/drawing/2014/main" id="{61ED03FA-DE02-AF42-92BF-D1B041617A3B}"/>
              </a:ext>
            </a:extLst>
          </p:cNvPr>
          <p:cNvSpPr txBox="1">
            <a:spLocks/>
          </p:cNvSpPr>
          <p:nvPr/>
        </p:nvSpPr>
        <p:spPr>
          <a:xfrm>
            <a:off x="381524" y="419230"/>
            <a:ext cx="8543925" cy="499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取引先責任者／リードに関連づいている名刺の確認</a:t>
            </a:r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F4FD3920-E500-3742-B529-CF80F85F25DA}"/>
              </a:ext>
            </a:extLst>
          </p:cNvPr>
          <p:cNvSpPr/>
          <p:nvPr/>
        </p:nvSpPr>
        <p:spPr>
          <a:xfrm>
            <a:off x="8994613" y="203286"/>
            <a:ext cx="714536" cy="714536"/>
          </a:xfrm>
          <a:prstGeom prst="ellipse">
            <a:avLst/>
          </a:prstGeom>
          <a:solidFill>
            <a:srgbClr val="0062A3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1" lang="ja-JP" altLang="en-US" sz="24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5EF9C71-E5B1-EE4F-8001-2C95341BF6BF}"/>
              </a:ext>
            </a:extLst>
          </p:cNvPr>
          <p:cNvSpPr txBox="1"/>
          <p:nvPr/>
        </p:nvSpPr>
        <p:spPr>
          <a:xfrm>
            <a:off x="510408" y="994713"/>
            <a:ext cx="8715785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ja-JP"/>
            </a:defPPr>
            <a:lvl1pPr algn="ctr">
              <a:defRPr sz="1100" b="1">
                <a:ea typeface="Yu Gothic" charset="-128"/>
                <a:cs typeface="Yu Gothic" charset="-128"/>
              </a:defRPr>
            </a:lvl1pPr>
          </a:lstStyle>
          <a:p>
            <a:pPr marL="285750" indent="-285750" algn="l">
              <a:lnSpc>
                <a:spcPct val="150000"/>
              </a:lnSpc>
              <a:buClr>
                <a:srgbClr val="C00000"/>
              </a:buClr>
              <a:buSzPct val="160000"/>
              <a:buFont typeface="システムフォント（レギュラー）"/>
              <a:buChar char="-"/>
            </a:pP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取引先責任者／リードの関連リストから、</a:t>
            </a:r>
            <a:b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レコードに関連づいている名刺データを確認することが可能です。</a:t>
            </a: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811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188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8CDE18EF-550E-224C-AC6C-6D1F46246E0C}"/>
              </a:ext>
            </a:extLst>
          </p:cNvPr>
          <p:cNvSpPr/>
          <p:nvPr/>
        </p:nvSpPr>
        <p:spPr>
          <a:xfrm>
            <a:off x="578907" y="2685082"/>
            <a:ext cx="2882601" cy="3491369"/>
          </a:xfrm>
          <a:prstGeom prst="roundRect">
            <a:avLst>
              <a:gd name="adj" fmla="val 1894"/>
            </a:avLst>
          </a:prstGeom>
          <a:solidFill>
            <a:schemeClr val="bg1">
              <a:lumMod val="9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ea typeface="Yu Gothic" charset="-128"/>
              <a:cs typeface="Yu Gothic" charset="-128"/>
            </a:endParaRPr>
          </a:p>
        </p:txBody>
      </p:sp>
      <p:sp>
        <p:nvSpPr>
          <p:cNvPr id="37" name="角丸四角形 36">
            <a:extLst>
              <a:ext uri="{FF2B5EF4-FFF2-40B4-BE49-F238E27FC236}">
                <a16:creationId xmlns:a16="http://schemas.microsoft.com/office/drawing/2014/main" id="{54A83199-5486-A24D-9CFC-FB053AD57B00}"/>
              </a:ext>
            </a:extLst>
          </p:cNvPr>
          <p:cNvSpPr/>
          <p:nvPr/>
        </p:nvSpPr>
        <p:spPr>
          <a:xfrm>
            <a:off x="3824909" y="2685083"/>
            <a:ext cx="5467154" cy="3491368"/>
          </a:xfrm>
          <a:prstGeom prst="roundRect">
            <a:avLst>
              <a:gd name="adj" fmla="val 1894"/>
            </a:avLst>
          </a:prstGeom>
          <a:solidFill>
            <a:schemeClr val="bg1">
              <a:lumMod val="9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ea typeface="Yu Gothic" charset="-128"/>
              <a:cs typeface="Yu Gothic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D5901E-0B15-5946-A35E-16EED464B53C}"/>
              </a:ext>
            </a:extLst>
          </p:cNvPr>
          <p:cNvSpPr txBox="1"/>
          <p:nvPr/>
        </p:nvSpPr>
        <p:spPr>
          <a:xfrm>
            <a:off x="510408" y="1176108"/>
            <a:ext cx="9229585" cy="9578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ja-JP"/>
            </a:defPPr>
            <a:lvl1pPr algn="ctr">
              <a:defRPr sz="1100" b="1">
                <a:ea typeface="Yu Gothic" charset="-128"/>
                <a:cs typeface="Yu Gothic" charset="-128"/>
              </a:defRPr>
            </a:lvl1pPr>
          </a:lstStyle>
          <a:p>
            <a:pPr marL="285750" indent="-285750" algn="l">
              <a:lnSpc>
                <a:spcPts val="2080"/>
              </a:lnSpc>
              <a:spcAft>
                <a:spcPts val="600"/>
              </a:spcAft>
              <a:buClr>
                <a:srgbClr val="C00000"/>
              </a:buClr>
              <a:buSzPct val="160000"/>
              <a:buFont typeface="システムフォント（レギュラー）"/>
              <a:buChar char="-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Sansan</a:t>
            </a: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にスキャンされた名刺はすべて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Salesforce</a:t>
            </a: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の「名刺オブジェクト」に自動連携されます。</a:t>
            </a: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ts val="2080"/>
              </a:lnSpc>
              <a:spcAft>
                <a:spcPts val="600"/>
              </a:spcAft>
              <a:buClr>
                <a:srgbClr val="C00000"/>
              </a:buClr>
              <a:buSzPct val="160000"/>
              <a:buFont typeface="システムフォント（レギュラー）"/>
              <a:buChar char="-"/>
            </a:pP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名刺オブジェクトから取引先／取引先責任者／リードに対して手動で関連づけ作業を行うことで、</a:t>
            </a:r>
            <a:b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レコードの新規作成・更新が可能です。</a:t>
            </a: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タイトル 14">
            <a:extLst>
              <a:ext uri="{FF2B5EF4-FFF2-40B4-BE49-F238E27FC236}">
                <a16:creationId xmlns:a16="http://schemas.microsoft.com/office/drawing/2014/main" id="{47C13995-2953-3F44-921F-747B22AC7F83}"/>
              </a:ext>
            </a:extLst>
          </p:cNvPr>
          <p:cNvSpPr txBox="1">
            <a:spLocks/>
          </p:cNvSpPr>
          <p:nvPr/>
        </p:nvSpPr>
        <p:spPr>
          <a:xfrm>
            <a:off x="381524" y="419230"/>
            <a:ext cx="8543925" cy="499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dirty="0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Sansan – Salesforce</a:t>
            </a:r>
            <a:r>
              <a:rPr lang="ja-JP" altLang="en-US" sz="2800" b="1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連携</a:t>
            </a:r>
            <a:r>
              <a:rPr lang="en-US" altLang="ja-JP" sz="2800" b="1" dirty="0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ja-JP" altLang="en-US" sz="2800" b="1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概要</a:t>
            </a:r>
          </a:p>
        </p:txBody>
      </p:sp>
      <p:sp>
        <p:nvSpPr>
          <p:cNvPr id="17" name="スライド番号プレースホルダー 6">
            <a:extLst>
              <a:ext uri="{FF2B5EF4-FFF2-40B4-BE49-F238E27FC236}">
                <a16:creationId xmlns:a16="http://schemas.microsoft.com/office/drawing/2014/main" id="{AE08CDE2-9B52-4342-90E8-A65CCC1E9F6D}"/>
              </a:ext>
            </a:extLst>
          </p:cNvPr>
          <p:cNvSpPr txBox="1">
            <a:spLocks/>
          </p:cNvSpPr>
          <p:nvPr/>
        </p:nvSpPr>
        <p:spPr>
          <a:xfrm>
            <a:off x="7545288" y="6699633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488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97076A-FE38-4902-A3BD-70DA550777B1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四角形: 角を丸くする 189">
            <a:extLst>
              <a:ext uri="{FF2B5EF4-FFF2-40B4-BE49-F238E27FC236}">
                <a16:creationId xmlns:a16="http://schemas.microsoft.com/office/drawing/2014/main" id="{9B06407A-F311-4A4C-A7D7-5F0B7E037786}"/>
              </a:ext>
            </a:extLst>
          </p:cNvPr>
          <p:cNvSpPr/>
          <p:nvPr/>
        </p:nvSpPr>
        <p:spPr>
          <a:xfrm>
            <a:off x="6092326" y="3024739"/>
            <a:ext cx="2701712" cy="1286313"/>
          </a:xfrm>
          <a:prstGeom prst="roundRect">
            <a:avLst>
              <a:gd name="adj" fmla="val 535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462ABEEE-E971-E44B-BAA2-EA3638043680}"/>
              </a:ext>
            </a:extLst>
          </p:cNvPr>
          <p:cNvSpPr>
            <a:spLocks noChangeAspect="1"/>
          </p:cNvSpPr>
          <p:nvPr/>
        </p:nvSpPr>
        <p:spPr>
          <a:xfrm>
            <a:off x="1974285" y="3707979"/>
            <a:ext cx="1764000" cy="1764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ea typeface="Yu Gothic" charset="-128"/>
              <a:cs typeface="Yu Gothic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54A48CD9-EDE2-6D43-BCB6-E1D7A030F4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58" y="4422308"/>
            <a:ext cx="701652" cy="566454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EA8AAF8-ABE2-3444-A0B0-C1C0BDE2CC43}"/>
              </a:ext>
            </a:extLst>
          </p:cNvPr>
          <p:cNvSpPr/>
          <p:nvPr/>
        </p:nvSpPr>
        <p:spPr>
          <a:xfrm>
            <a:off x="4424821" y="5436010"/>
            <a:ext cx="1462749" cy="40677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11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47A1127-EF53-824F-AFBA-5133B13A686E}"/>
              </a:ext>
            </a:extLst>
          </p:cNvPr>
          <p:cNvSpPr/>
          <p:nvPr/>
        </p:nvSpPr>
        <p:spPr>
          <a:xfrm>
            <a:off x="4504886" y="5504563"/>
            <a:ext cx="418297" cy="184045"/>
          </a:xfrm>
          <a:prstGeom prst="rect">
            <a:avLst/>
          </a:prstGeom>
          <a:solidFill>
            <a:srgbClr val="008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800" b="1">
                <a:ea typeface="Yu Gothic" charset="-128"/>
                <a:cs typeface="Yu Gothic" charset="-128"/>
              </a:rPr>
              <a:t>更新</a:t>
            </a:r>
            <a:endParaRPr kumimoji="1" lang="en-US" altLang="ja-JP" sz="800" b="1" dirty="0">
              <a:ea typeface="Yu Gothic" charset="-128"/>
              <a:cs typeface="Yu Gothic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421D7B8-770B-284E-BC16-DE74F5782377}"/>
              </a:ext>
            </a:extLst>
          </p:cNvPr>
          <p:cNvSpPr/>
          <p:nvPr/>
        </p:nvSpPr>
        <p:spPr>
          <a:xfrm>
            <a:off x="6010841" y="5444950"/>
            <a:ext cx="146274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10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9BF9F32-D1EE-FB48-B951-BC80AA449820}"/>
              </a:ext>
            </a:extLst>
          </p:cNvPr>
          <p:cNvSpPr/>
          <p:nvPr/>
        </p:nvSpPr>
        <p:spPr>
          <a:xfrm>
            <a:off x="6094191" y="5504563"/>
            <a:ext cx="418297" cy="184045"/>
          </a:xfrm>
          <a:prstGeom prst="rect">
            <a:avLst/>
          </a:prstGeom>
          <a:solidFill>
            <a:srgbClr val="008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800" b="1">
                <a:ea typeface="Yu Gothic" charset="-128"/>
                <a:cs typeface="Yu Gothic" charset="-128"/>
              </a:rPr>
              <a:t>更新</a:t>
            </a:r>
            <a:endParaRPr kumimoji="1" lang="en-US" altLang="ja-JP" sz="800" b="1" dirty="0">
              <a:ea typeface="Yu Gothic" charset="-128"/>
              <a:cs typeface="Yu Gothic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539283C-E406-184B-A55B-1F5C72A82A66}"/>
              </a:ext>
            </a:extLst>
          </p:cNvPr>
          <p:cNvSpPr/>
          <p:nvPr/>
        </p:nvSpPr>
        <p:spPr>
          <a:xfrm>
            <a:off x="7592995" y="5445612"/>
            <a:ext cx="146274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10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4E3F6D9-EF8E-0842-8A1A-ED94A4A1C8F8}"/>
              </a:ext>
            </a:extLst>
          </p:cNvPr>
          <p:cNvSpPr/>
          <p:nvPr/>
        </p:nvSpPr>
        <p:spPr>
          <a:xfrm>
            <a:off x="7686854" y="5505225"/>
            <a:ext cx="418297" cy="1840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800" b="1">
                <a:ea typeface="Yu Gothic" charset="-128"/>
                <a:cs typeface="Yu Gothic" charset="-128"/>
              </a:rPr>
              <a:t>作成</a:t>
            </a:r>
            <a:endParaRPr kumimoji="1" lang="en-US" altLang="ja-JP" sz="800" b="1" dirty="0">
              <a:ea typeface="Yu Gothic" charset="-128"/>
              <a:cs typeface="Yu Gothic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23E41045-95FD-4743-9AF8-2DE905A06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833" y="4157540"/>
            <a:ext cx="726614" cy="726614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00DFE82-4B9C-D64A-8265-7032076B9983}"/>
              </a:ext>
            </a:extLst>
          </p:cNvPr>
          <p:cNvSpPr txBox="1"/>
          <p:nvPr/>
        </p:nvSpPr>
        <p:spPr>
          <a:xfrm>
            <a:off x="2236215" y="4976499"/>
            <a:ext cx="1238990" cy="15388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altLang="ja-JP" sz="1000" b="1" dirty="0" err="1">
                <a:solidFill>
                  <a:srgbClr val="004E98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charset="-128"/>
              </a:rPr>
              <a:t>Sansan</a:t>
            </a:r>
            <a:r>
              <a:rPr lang="en-US" altLang="ja-JP" sz="1000" b="1" dirty="0">
                <a:solidFill>
                  <a:srgbClr val="004E98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Yu Gothic" charset="-128"/>
              </a:rPr>
              <a:t> Data Hub</a:t>
            </a:r>
            <a:endParaRPr kumimoji="1" lang="ja-JP" altLang="en-US" sz="1000" b="1" dirty="0">
              <a:solidFill>
                <a:srgbClr val="004E98"/>
              </a:solidFill>
              <a:latin typeface="Yu Gothic" panose="020B0400000000000000" pitchFamily="34" charset="-128"/>
              <a:ea typeface="Yu Gothic" panose="020B0400000000000000" pitchFamily="34" charset="-128"/>
              <a:cs typeface="Yu Gothic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7C8E3EB8-F2AA-CE44-9CDD-76231708847B}"/>
              </a:ext>
            </a:extLst>
          </p:cNvPr>
          <p:cNvSpPr/>
          <p:nvPr/>
        </p:nvSpPr>
        <p:spPr>
          <a:xfrm>
            <a:off x="7706135" y="3626003"/>
            <a:ext cx="866371" cy="49984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60"/>
              </a:lnSpc>
            </a:pPr>
            <a:r>
              <a:rPr lang="ja-JP" altLang="en-US" sz="800" b="1" dirty="0">
                <a:solidFill>
                  <a:schemeClr val="tx1"/>
                </a:solidFill>
                <a:ea typeface="Yu Gothic" charset="-128"/>
                <a:cs typeface="Yu Gothic" charset="-128"/>
              </a:rPr>
              <a:t>四四</a:t>
            </a:r>
            <a:r>
              <a:rPr kumimoji="1" lang="ja-JP" altLang="en-US" sz="800" b="1" dirty="0">
                <a:solidFill>
                  <a:schemeClr val="tx1"/>
                </a:solidFill>
                <a:ea typeface="Yu Gothic" charset="-128"/>
                <a:cs typeface="Yu Gothic" charset="-128"/>
              </a:rPr>
              <a:t>株式会社</a:t>
            </a:r>
            <a:br>
              <a:rPr kumimoji="1" lang="en-US" altLang="ja-JP" sz="800" b="1" dirty="0">
                <a:solidFill>
                  <a:schemeClr val="tx1"/>
                </a:solidFill>
                <a:ea typeface="Yu Gothic" charset="-128"/>
                <a:cs typeface="Yu Gothic" charset="-128"/>
              </a:rPr>
            </a:br>
            <a:r>
              <a:rPr lang="ja-JP" altLang="en-US" sz="800" b="1" dirty="0">
                <a:solidFill>
                  <a:schemeClr val="tx1"/>
                </a:solidFill>
                <a:ea typeface="Yu Gothic" charset="-128"/>
                <a:cs typeface="Yu Gothic" charset="-128"/>
              </a:rPr>
              <a:t>佐藤二郎</a:t>
            </a:r>
            <a:endParaRPr kumimoji="1" lang="ja-JP" altLang="en-US" sz="8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9BE4E43-FA5B-B74A-91B6-1F508AA4191F}"/>
              </a:ext>
            </a:extLst>
          </p:cNvPr>
          <p:cNvSpPr/>
          <p:nvPr/>
        </p:nvSpPr>
        <p:spPr>
          <a:xfrm>
            <a:off x="7947113" y="3513936"/>
            <a:ext cx="396000" cy="1928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800" b="1">
                <a:ea typeface="Yu Gothic" charset="-128"/>
                <a:cs typeface="Yu Gothic" charset="-128"/>
              </a:rPr>
              <a:t>新規</a:t>
            </a:r>
            <a:endParaRPr kumimoji="1" lang="en-US" altLang="ja-JP" sz="800" b="1" dirty="0">
              <a:ea typeface="Yu Gothic" charset="-128"/>
              <a:cs typeface="Yu Gothic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993E4CD-62B4-074C-B073-6B0E3784B6DE}"/>
              </a:ext>
            </a:extLst>
          </p:cNvPr>
          <p:cNvSpPr/>
          <p:nvPr/>
        </p:nvSpPr>
        <p:spPr>
          <a:xfrm>
            <a:off x="6382968" y="3626003"/>
            <a:ext cx="866371" cy="49984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60"/>
              </a:lnSpc>
            </a:pPr>
            <a:r>
              <a:rPr kumimoji="1" lang="ja-JP" altLang="en-US" sz="800" b="1" dirty="0">
                <a:solidFill>
                  <a:schemeClr val="tx1"/>
                </a:solidFill>
                <a:ea typeface="Yu Gothic" charset="-128"/>
                <a:cs typeface="Yu Gothic" charset="-128"/>
              </a:rPr>
              <a:t>三三株式会社</a:t>
            </a:r>
            <a:br>
              <a:rPr kumimoji="1" lang="en-US" altLang="ja-JP" sz="800" b="1" dirty="0">
                <a:solidFill>
                  <a:schemeClr val="tx1"/>
                </a:solidFill>
                <a:ea typeface="Yu Gothic" charset="-128"/>
                <a:cs typeface="Yu Gothic" charset="-128"/>
              </a:rPr>
            </a:br>
            <a:r>
              <a:rPr kumimoji="1" lang="ja-JP" altLang="en-US" sz="800" b="1" dirty="0">
                <a:solidFill>
                  <a:schemeClr val="tx1"/>
                </a:solidFill>
                <a:ea typeface="Yu Gothic" charset="-128"/>
                <a:cs typeface="Yu Gothic" charset="-128"/>
              </a:rPr>
              <a:t>鈴木一郎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86A95E0D-2440-7B49-BAB9-6D0A7204480A}"/>
              </a:ext>
            </a:extLst>
          </p:cNvPr>
          <p:cNvSpPr/>
          <p:nvPr/>
        </p:nvSpPr>
        <p:spPr>
          <a:xfrm>
            <a:off x="6592603" y="3529877"/>
            <a:ext cx="396000" cy="179434"/>
          </a:xfrm>
          <a:prstGeom prst="rect">
            <a:avLst/>
          </a:prstGeom>
          <a:solidFill>
            <a:srgbClr val="0080D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800" b="1">
                <a:ea typeface="Yu Gothic" charset="-128"/>
                <a:cs typeface="Yu Gothic" charset="-128"/>
              </a:rPr>
              <a:t>更新</a:t>
            </a:r>
            <a:endParaRPr kumimoji="1" lang="en-US" altLang="ja-JP" sz="800" b="1" dirty="0">
              <a:ea typeface="Yu Gothic" charset="-128"/>
              <a:cs typeface="Yu Gothic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DA7748FA-4FE0-B440-8B1F-74F6F409A0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03" y="3178992"/>
            <a:ext cx="518339" cy="426867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DD36968-B225-AF41-970A-F659A0FC4749}"/>
              </a:ext>
            </a:extLst>
          </p:cNvPr>
          <p:cNvSpPr txBox="1"/>
          <p:nvPr/>
        </p:nvSpPr>
        <p:spPr>
          <a:xfrm>
            <a:off x="557732" y="3701293"/>
            <a:ext cx="152947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ja-JP" altLang="en-US" sz="1000" b="1">
                <a:solidFill>
                  <a:srgbClr val="004E98"/>
                </a:solidFill>
                <a:ea typeface="Yu Gothic" charset="-128"/>
                <a:cs typeface="Yu Gothic" charset="-128"/>
              </a:rPr>
              <a:t>名刺をスキャン</a:t>
            </a:r>
            <a:br>
              <a:rPr lang="en-US" altLang="ja-JP" sz="1000" b="1" dirty="0">
                <a:solidFill>
                  <a:srgbClr val="004E98"/>
                </a:solidFill>
                <a:ea typeface="Yu Gothic" charset="-128"/>
                <a:cs typeface="Yu Gothic" charset="-128"/>
              </a:rPr>
            </a:br>
            <a:r>
              <a:rPr lang="ja-JP" altLang="en-US" sz="1000" b="1">
                <a:solidFill>
                  <a:srgbClr val="004E98"/>
                </a:solidFill>
                <a:ea typeface="Yu Gothic" charset="-128"/>
                <a:cs typeface="Yu Gothic" charset="-128"/>
              </a:rPr>
              <a:t>して登録</a:t>
            </a:r>
            <a:endParaRPr lang="ja-JP" altLang="en-US" sz="1000" b="1" dirty="0">
              <a:solidFill>
                <a:srgbClr val="004E98"/>
              </a:solidFill>
              <a:ea typeface="Yu Gothic" charset="-128"/>
              <a:cs typeface="Yu Gothic" charset="-128"/>
            </a:endParaRPr>
          </a:p>
        </p:txBody>
      </p:sp>
      <p:sp>
        <p:nvSpPr>
          <p:cNvPr id="35" name="円/楕円 34">
            <a:extLst>
              <a:ext uri="{FF2B5EF4-FFF2-40B4-BE49-F238E27FC236}">
                <a16:creationId xmlns:a16="http://schemas.microsoft.com/office/drawing/2014/main" id="{29651622-2F5D-B44B-9080-275BBB6A3594}"/>
              </a:ext>
            </a:extLst>
          </p:cNvPr>
          <p:cNvSpPr>
            <a:spLocks noChangeAspect="1"/>
          </p:cNvSpPr>
          <p:nvPr/>
        </p:nvSpPr>
        <p:spPr>
          <a:xfrm>
            <a:off x="244708" y="2496055"/>
            <a:ext cx="792000" cy="792000"/>
          </a:xfrm>
          <a:prstGeom prst="ellipse">
            <a:avLst/>
          </a:prstGeom>
          <a:solidFill>
            <a:srgbClr val="00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ea typeface="Yu Gothic" charset="-128"/>
              <a:cs typeface="Yu Gothic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84960B28-BFAB-8340-8916-23F3AE65176E}"/>
              </a:ext>
            </a:extLst>
          </p:cNvPr>
          <p:cNvSpPr/>
          <p:nvPr/>
        </p:nvSpPr>
        <p:spPr>
          <a:xfrm>
            <a:off x="269860" y="2753556"/>
            <a:ext cx="731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>
                <a:solidFill>
                  <a:schemeClr val="bg1"/>
                </a:solidFill>
                <a:ea typeface="Yu Gothic" charset="-128"/>
                <a:cs typeface="Yu Gothic" charset="-128"/>
              </a:rPr>
              <a:t>Sansan</a:t>
            </a:r>
            <a:endParaRPr lang="ja-JP" altLang="en-US" sz="1200" b="1" dirty="0">
              <a:solidFill>
                <a:schemeClr val="bg1"/>
              </a:solidFill>
              <a:ea typeface="Yu Gothic" charset="-128"/>
              <a:cs typeface="Yu Gothic" charset="-128"/>
            </a:endParaRPr>
          </a:p>
        </p:txBody>
      </p:sp>
      <p:sp>
        <p:nvSpPr>
          <p:cNvPr id="38" name="円/楕円 37">
            <a:extLst>
              <a:ext uri="{FF2B5EF4-FFF2-40B4-BE49-F238E27FC236}">
                <a16:creationId xmlns:a16="http://schemas.microsoft.com/office/drawing/2014/main" id="{1D9E04D4-422A-4D40-909C-F1B2D404C6F8}"/>
              </a:ext>
            </a:extLst>
          </p:cNvPr>
          <p:cNvSpPr/>
          <p:nvPr/>
        </p:nvSpPr>
        <p:spPr>
          <a:xfrm>
            <a:off x="8884953" y="2496055"/>
            <a:ext cx="792000" cy="792000"/>
          </a:xfrm>
          <a:prstGeom prst="ellipse">
            <a:avLst/>
          </a:prstGeom>
          <a:solidFill>
            <a:srgbClr val="004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ea typeface="Yu Gothic" charset="-128"/>
              <a:cs typeface="Yu Gothic" charset="-128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0A862C09-DA4A-7148-B880-E30655E12561}"/>
              </a:ext>
            </a:extLst>
          </p:cNvPr>
          <p:cNvSpPr/>
          <p:nvPr/>
        </p:nvSpPr>
        <p:spPr>
          <a:xfrm>
            <a:off x="8841990" y="2753556"/>
            <a:ext cx="8980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100" b="1" dirty="0">
                <a:solidFill>
                  <a:schemeClr val="bg1"/>
                </a:solidFill>
                <a:ea typeface="Yu Gothic" charset="-128"/>
                <a:cs typeface="Yu Gothic" charset="-128"/>
              </a:rPr>
              <a:t>Salesforce</a:t>
            </a:r>
            <a:endParaRPr lang="ja-JP" altLang="en-US" sz="1100" b="1" dirty="0">
              <a:solidFill>
                <a:schemeClr val="bg1"/>
              </a:solidFill>
              <a:ea typeface="Yu Gothic" charset="-128"/>
              <a:cs typeface="Yu Gothic" charset="-128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C69FF9BE-F4B1-5A49-A662-4BC27E8C4455}"/>
              </a:ext>
            </a:extLst>
          </p:cNvPr>
          <p:cNvCxnSpPr>
            <a:cxnSpLocks/>
          </p:cNvCxnSpPr>
          <p:nvPr/>
        </p:nvCxnSpPr>
        <p:spPr>
          <a:xfrm>
            <a:off x="1322803" y="4096984"/>
            <a:ext cx="0" cy="255838"/>
          </a:xfrm>
          <a:prstGeom prst="straightConnector1">
            <a:avLst/>
          </a:prstGeom>
          <a:ln w="19050" cap="flat">
            <a:solidFill>
              <a:srgbClr val="0080D6"/>
            </a:solidFill>
            <a:prstDash val="solid"/>
            <a:miter lim="800000"/>
            <a:headEnd type="none"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3D15C34D-DE7F-284B-9EFD-6E62CE7A4B2B}"/>
              </a:ext>
            </a:extLst>
          </p:cNvPr>
          <p:cNvCxnSpPr>
            <a:cxnSpLocks/>
          </p:cNvCxnSpPr>
          <p:nvPr/>
        </p:nvCxnSpPr>
        <p:spPr>
          <a:xfrm>
            <a:off x="1806123" y="4601246"/>
            <a:ext cx="576000" cy="0"/>
          </a:xfrm>
          <a:prstGeom prst="straightConnector1">
            <a:avLst/>
          </a:prstGeom>
          <a:ln w="19050" cap="flat">
            <a:solidFill>
              <a:srgbClr val="0080D6"/>
            </a:solidFill>
            <a:prstDash val="solid"/>
            <a:miter lim="800000"/>
            <a:headEnd type="none"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2AB35009-182B-7A42-B67B-9AA84CFB1157}"/>
              </a:ext>
            </a:extLst>
          </p:cNvPr>
          <p:cNvSpPr/>
          <p:nvPr/>
        </p:nvSpPr>
        <p:spPr>
          <a:xfrm>
            <a:off x="2854622" y="3272667"/>
            <a:ext cx="3851023" cy="765738"/>
          </a:xfrm>
          <a:custGeom>
            <a:avLst/>
            <a:gdLst>
              <a:gd name="connsiteX0" fmla="*/ 0 w 1518833"/>
              <a:gd name="connsiteY0" fmla="*/ 1100379 h 1100379"/>
              <a:gd name="connsiteX1" fmla="*/ 0 w 1518833"/>
              <a:gd name="connsiteY1" fmla="*/ 0 h 1100379"/>
              <a:gd name="connsiteX2" fmla="*/ 1518833 w 1518833"/>
              <a:gd name="connsiteY2" fmla="*/ 0 h 110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8833" h="1100379">
                <a:moveTo>
                  <a:pt x="0" y="1100379"/>
                </a:moveTo>
                <a:lnTo>
                  <a:pt x="0" y="0"/>
                </a:lnTo>
                <a:lnTo>
                  <a:pt x="1518833" y="0"/>
                </a:lnTo>
              </a:path>
            </a:pathLst>
          </a:custGeom>
          <a:noFill/>
          <a:ln w="19050">
            <a:solidFill>
              <a:srgbClr val="0080D6"/>
            </a:solidFill>
            <a:headEnd w="lg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64AE0EB-C3C6-1F4C-A4C3-C42C341B9954}"/>
              </a:ext>
            </a:extLst>
          </p:cNvPr>
          <p:cNvSpPr txBox="1"/>
          <p:nvPr/>
        </p:nvSpPr>
        <p:spPr>
          <a:xfrm>
            <a:off x="4276058" y="3166431"/>
            <a:ext cx="932869" cy="2224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4295" tIns="37148" rIns="74295" bIns="37148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50"/>
              </a:spcBef>
            </a:pPr>
            <a:r>
              <a:rPr lang="ja-JP" altLang="en-US" sz="800" b="1">
                <a:solidFill>
                  <a:srgbClr val="004E98"/>
                </a:solidFill>
                <a:ea typeface="Yu Gothic" charset="-128"/>
                <a:cs typeface="Yu Gothic" charset="-128"/>
              </a:rPr>
              <a:t>名刺単位で転送</a:t>
            </a:r>
            <a:endParaRPr lang="en-US" altLang="ja-JP" sz="800" b="1" dirty="0">
              <a:solidFill>
                <a:srgbClr val="004E98"/>
              </a:solidFill>
              <a:ea typeface="Yu Gothic" charset="-128"/>
              <a:cs typeface="Yu Gothic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DD6CE58B-5697-7849-994B-CA2AC339E29D}"/>
              </a:ext>
            </a:extLst>
          </p:cNvPr>
          <p:cNvSpPr/>
          <p:nvPr/>
        </p:nvSpPr>
        <p:spPr>
          <a:xfrm>
            <a:off x="4942806" y="5467347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1000" b="1">
                <a:ea typeface="Yu Gothic" charset="-128"/>
                <a:cs typeface="Yu Gothic" charset="-128"/>
              </a:rPr>
              <a:t>三三株式会社</a:t>
            </a:r>
            <a:endParaRPr lang="ja-JP" altLang="en-US" sz="1000" b="1" dirty="0">
              <a:ea typeface="Yu Gothic" charset="-128"/>
              <a:cs typeface="Yu Gothic" charset="-128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CBFC04CA-F095-FE49-BB2C-A008F1D8EC55}"/>
              </a:ext>
            </a:extLst>
          </p:cNvPr>
          <p:cNvSpPr/>
          <p:nvPr/>
        </p:nvSpPr>
        <p:spPr>
          <a:xfrm>
            <a:off x="6451444" y="5451849"/>
            <a:ext cx="997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1000" b="1">
                <a:ea typeface="Yu Gothic" charset="-128"/>
                <a:cs typeface="Yu Gothic" charset="-128"/>
              </a:rPr>
              <a:t>三三株式会社</a:t>
            </a:r>
            <a:br>
              <a:rPr lang="en-US" altLang="ja-JP" sz="1000" b="1" dirty="0">
                <a:ea typeface="Yu Gothic" charset="-128"/>
                <a:cs typeface="Yu Gothic" charset="-128"/>
              </a:rPr>
            </a:br>
            <a:r>
              <a:rPr lang="ja-JP" altLang="en-US" sz="1000" b="1">
                <a:ea typeface="Yu Gothic" charset="-128"/>
                <a:cs typeface="Yu Gothic" charset="-128"/>
              </a:rPr>
              <a:t>鈴木一郎</a:t>
            </a:r>
            <a:endParaRPr lang="ja-JP" altLang="en-US" sz="1000" b="1" dirty="0">
              <a:ea typeface="Yu Gothic" charset="-128"/>
              <a:cs typeface="Yu Gothic" charset="-128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EC142BA1-C9CF-3B4E-9245-EAFFD34D884E}"/>
              </a:ext>
            </a:extLst>
          </p:cNvPr>
          <p:cNvSpPr/>
          <p:nvPr/>
        </p:nvSpPr>
        <p:spPr>
          <a:xfrm>
            <a:off x="8054944" y="5452511"/>
            <a:ext cx="1008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1000" b="1">
                <a:ea typeface="Yu Gothic" charset="-128"/>
                <a:cs typeface="Yu Gothic" charset="-128"/>
              </a:rPr>
              <a:t>四四株式会社</a:t>
            </a:r>
            <a:br>
              <a:rPr lang="en-US" altLang="ja-JP" sz="1000" b="1" dirty="0">
                <a:ea typeface="Yu Gothic" charset="-128"/>
                <a:cs typeface="Yu Gothic" charset="-128"/>
              </a:rPr>
            </a:br>
            <a:r>
              <a:rPr lang="ja-JP" altLang="en-US" sz="1000" b="1">
                <a:ea typeface="Yu Gothic" charset="-128"/>
                <a:cs typeface="Yu Gothic" charset="-128"/>
              </a:rPr>
              <a:t>佐藤二郎</a:t>
            </a:r>
            <a:endParaRPr lang="ja-JP" altLang="en-US" sz="1000" b="1" dirty="0">
              <a:ea typeface="Yu Gothic" charset="-128"/>
              <a:cs typeface="Yu Gothic" charset="-12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D7F86026-AEE5-E74C-ABD7-499BFF24FDEE}"/>
              </a:ext>
            </a:extLst>
          </p:cNvPr>
          <p:cNvSpPr/>
          <p:nvPr/>
        </p:nvSpPr>
        <p:spPr>
          <a:xfrm>
            <a:off x="4574769" y="5053908"/>
            <a:ext cx="1116000" cy="288000"/>
          </a:xfrm>
          <a:prstGeom prst="rect">
            <a:avLst/>
          </a:prstGeom>
          <a:solidFill>
            <a:srgbClr val="006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100" b="1" dirty="0">
                <a:solidFill>
                  <a:schemeClr val="bg1"/>
                </a:solidFill>
                <a:ea typeface="Yu Gothic" charset="-128"/>
                <a:cs typeface="Yu Gothic" charset="-128"/>
              </a:rPr>
              <a:t>取引先</a:t>
            </a: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FDDE085B-4F17-334E-9BBE-38552B5A7DEF}"/>
              </a:ext>
            </a:extLst>
          </p:cNvPr>
          <p:cNvSpPr/>
          <p:nvPr/>
        </p:nvSpPr>
        <p:spPr>
          <a:xfrm>
            <a:off x="7759857" y="5048712"/>
            <a:ext cx="1116000" cy="288000"/>
          </a:xfrm>
          <a:prstGeom prst="rect">
            <a:avLst/>
          </a:prstGeom>
          <a:solidFill>
            <a:srgbClr val="006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100" b="1">
                <a:solidFill>
                  <a:schemeClr val="bg1"/>
                </a:solidFill>
                <a:ea typeface="Yu Gothic" charset="-128"/>
                <a:cs typeface="Yu Gothic" charset="-128"/>
              </a:rPr>
              <a:t>リード</a:t>
            </a:r>
            <a:endParaRPr kumimoji="1" lang="ja-JP" altLang="en-US" sz="1100" b="1" dirty="0">
              <a:solidFill>
                <a:schemeClr val="bg1"/>
              </a:solidFill>
              <a:ea typeface="Yu Gothic" charset="-128"/>
              <a:cs typeface="Yu Gothic" charset="-128"/>
            </a:endParaRPr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D9E49E9C-E43D-4746-9006-219E20317C04}"/>
              </a:ext>
            </a:extLst>
          </p:cNvPr>
          <p:cNvSpPr/>
          <p:nvPr/>
        </p:nvSpPr>
        <p:spPr>
          <a:xfrm>
            <a:off x="5128865" y="4199359"/>
            <a:ext cx="1694801" cy="791204"/>
          </a:xfrm>
          <a:custGeom>
            <a:avLst/>
            <a:gdLst>
              <a:gd name="connsiteX0" fmla="*/ 0 w 1765738"/>
              <a:gd name="connsiteY0" fmla="*/ 709448 h 709448"/>
              <a:gd name="connsiteX1" fmla="*/ 0 w 1765738"/>
              <a:gd name="connsiteY1" fmla="*/ 441434 h 709448"/>
              <a:gd name="connsiteX2" fmla="*/ 1765738 w 1765738"/>
              <a:gd name="connsiteY2" fmla="*/ 441434 h 709448"/>
              <a:gd name="connsiteX3" fmla="*/ 1765738 w 1765738"/>
              <a:gd name="connsiteY3" fmla="*/ 0 h 70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5738" h="709448">
                <a:moveTo>
                  <a:pt x="0" y="709448"/>
                </a:moveTo>
                <a:lnTo>
                  <a:pt x="0" y="441434"/>
                </a:lnTo>
                <a:lnTo>
                  <a:pt x="1765738" y="441434"/>
                </a:lnTo>
                <a:lnTo>
                  <a:pt x="1765738" y="0"/>
                </a:lnTo>
              </a:path>
            </a:pathLst>
          </a:custGeom>
          <a:noFill/>
          <a:ln w="19050">
            <a:solidFill>
              <a:srgbClr val="0080D6"/>
            </a:solidFill>
            <a:headEnd type="triangle" w="lg" len="med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5262668-E6E2-E044-949B-380AA69AFD99}"/>
              </a:ext>
            </a:extLst>
          </p:cNvPr>
          <p:cNvSpPr txBox="1"/>
          <p:nvPr/>
        </p:nvSpPr>
        <p:spPr>
          <a:xfrm>
            <a:off x="6078784" y="4391847"/>
            <a:ext cx="1508159" cy="1981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4295" tIns="37148" rIns="74295" bIns="37148" rtlCol="0">
            <a:spAutoFit/>
          </a:bodyPr>
          <a:lstStyle/>
          <a:p>
            <a:pPr algn="ctr"/>
            <a:r>
              <a:rPr lang="ja-JP" altLang="en-US" sz="800" b="1">
                <a:solidFill>
                  <a:srgbClr val="004E98"/>
                </a:solidFill>
                <a:ea typeface="Yu Gothic" charset="-128"/>
                <a:cs typeface="Yu Gothic" charset="-128"/>
              </a:rPr>
              <a:t>手動関連づけ</a:t>
            </a:r>
            <a:endParaRPr lang="en-US" altLang="ja-JP" sz="800" b="1" dirty="0">
              <a:solidFill>
                <a:srgbClr val="004E98"/>
              </a:solidFill>
              <a:ea typeface="Yu Gothic" charset="-128"/>
              <a:cs typeface="Yu Gothic" charset="-128"/>
            </a:endParaRP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0B53CEFB-0F1E-EE42-886B-ACC68630C9F6}"/>
              </a:ext>
            </a:extLst>
          </p:cNvPr>
          <p:cNvCxnSpPr>
            <a:cxnSpLocks/>
            <a:stCxn id="49" idx="2"/>
          </p:cNvCxnSpPr>
          <p:nvPr/>
        </p:nvCxnSpPr>
        <p:spPr>
          <a:xfrm>
            <a:off x="6823666" y="4691663"/>
            <a:ext cx="0" cy="288000"/>
          </a:xfrm>
          <a:prstGeom prst="line">
            <a:avLst/>
          </a:prstGeom>
          <a:ln w="19050">
            <a:solidFill>
              <a:srgbClr val="0080D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D77E6077-D986-3140-9BFB-5CB45907A09F}"/>
              </a:ext>
            </a:extLst>
          </p:cNvPr>
          <p:cNvCxnSpPr>
            <a:cxnSpLocks/>
          </p:cNvCxnSpPr>
          <p:nvPr/>
        </p:nvCxnSpPr>
        <p:spPr>
          <a:xfrm>
            <a:off x="8130973" y="4199359"/>
            <a:ext cx="0" cy="791204"/>
          </a:xfrm>
          <a:prstGeom prst="line">
            <a:avLst/>
          </a:prstGeom>
          <a:ln w="19050">
            <a:solidFill>
              <a:srgbClr val="0080D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887B26B-E0BB-924D-B184-54F3D1D74F34}"/>
              </a:ext>
            </a:extLst>
          </p:cNvPr>
          <p:cNvSpPr txBox="1"/>
          <p:nvPr/>
        </p:nvSpPr>
        <p:spPr>
          <a:xfrm>
            <a:off x="7368709" y="4391915"/>
            <a:ext cx="1508159" cy="1981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4295" tIns="37148" rIns="74295" bIns="37148" rtlCol="0">
            <a:spAutoFit/>
          </a:bodyPr>
          <a:lstStyle/>
          <a:p>
            <a:pPr algn="ctr"/>
            <a:r>
              <a:rPr lang="ja-JP" altLang="en-US" sz="800" b="1">
                <a:solidFill>
                  <a:srgbClr val="004E98"/>
                </a:solidFill>
                <a:ea typeface="Yu Gothic" charset="-128"/>
                <a:cs typeface="Yu Gothic" charset="-128"/>
              </a:rPr>
              <a:t>手動関連づけ</a:t>
            </a:r>
            <a:endParaRPr lang="en-US" altLang="ja-JP" sz="800" b="1" dirty="0">
              <a:solidFill>
                <a:srgbClr val="004E98"/>
              </a:solidFill>
              <a:ea typeface="Yu Gothic" charset="-128"/>
              <a:cs typeface="Yu Gothic" charset="-128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BF666E97-3233-004F-980E-E8A1D2448580}"/>
              </a:ext>
            </a:extLst>
          </p:cNvPr>
          <p:cNvSpPr/>
          <p:nvPr/>
        </p:nvSpPr>
        <p:spPr>
          <a:xfrm>
            <a:off x="6920651" y="3138949"/>
            <a:ext cx="1116000" cy="288000"/>
          </a:xfrm>
          <a:prstGeom prst="rect">
            <a:avLst/>
          </a:prstGeom>
          <a:solidFill>
            <a:srgbClr val="006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100" b="1">
                <a:solidFill>
                  <a:schemeClr val="bg1"/>
                </a:solidFill>
                <a:ea typeface="Yu Gothic" charset="-128"/>
                <a:cs typeface="Yu Gothic" charset="-128"/>
              </a:rPr>
              <a:t>名刺</a:t>
            </a:r>
            <a:endParaRPr kumimoji="1" lang="ja-JP" altLang="en-US" sz="1100" b="1" dirty="0">
              <a:solidFill>
                <a:schemeClr val="bg1"/>
              </a:solidFill>
              <a:ea typeface="Yu Gothic" charset="-128"/>
              <a:cs typeface="Yu Gothic" charset="-128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C00038FE-CB13-274C-AA24-97D920290C84}"/>
              </a:ext>
            </a:extLst>
          </p:cNvPr>
          <p:cNvSpPr/>
          <p:nvPr/>
        </p:nvSpPr>
        <p:spPr>
          <a:xfrm>
            <a:off x="6184215" y="5053908"/>
            <a:ext cx="1116000" cy="288000"/>
          </a:xfrm>
          <a:prstGeom prst="rect">
            <a:avLst/>
          </a:prstGeom>
          <a:solidFill>
            <a:srgbClr val="006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100" b="1">
                <a:solidFill>
                  <a:schemeClr val="bg1"/>
                </a:solidFill>
                <a:ea typeface="Yu Gothic" charset="-128"/>
                <a:cs typeface="Yu Gothic" charset="-128"/>
              </a:rPr>
              <a:t>取引先責任者</a:t>
            </a:r>
            <a:endParaRPr kumimoji="1" lang="ja-JP" altLang="en-US" sz="1100" b="1" dirty="0">
              <a:solidFill>
                <a:schemeClr val="bg1"/>
              </a:solidFill>
              <a:ea typeface="Yu Gothic" charset="-128"/>
              <a:cs typeface="Yu Gothic" charset="-128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4DCFB806-C2D1-4D4D-8BA6-BB44A75C3568}"/>
              </a:ext>
            </a:extLst>
          </p:cNvPr>
          <p:cNvSpPr/>
          <p:nvPr/>
        </p:nvSpPr>
        <p:spPr>
          <a:xfrm>
            <a:off x="4284674" y="3383728"/>
            <a:ext cx="8707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" b="1">
                <a:solidFill>
                  <a:srgbClr val="C00000"/>
                </a:solidFill>
              </a:rPr>
              <a:t>（</a:t>
            </a:r>
            <a:r>
              <a:rPr lang="en-US" altLang="ja-JP" sz="800" b="1" dirty="0">
                <a:solidFill>
                  <a:srgbClr val="C00000"/>
                </a:solidFill>
              </a:rPr>
              <a:t>10</a:t>
            </a:r>
            <a:r>
              <a:rPr lang="ja-JP" altLang="en-US" sz="800" b="1">
                <a:solidFill>
                  <a:srgbClr val="C00000"/>
                </a:solidFill>
              </a:rPr>
              <a:t>分に</a:t>
            </a:r>
            <a:r>
              <a:rPr lang="en-US" altLang="ja-JP" sz="800" b="1" dirty="0">
                <a:solidFill>
                  <a:srgbClr val="C00000"/>
                </a:solidFill>
              </a:rPr>
              <a:t>1</a:t>
            </a:r>
            <a:r>
              <a:rPr lang="ja-JP" altLang="en-US" sz="800" b="1">
                <a:solidFill>
                  <a:srgbClr val="C00000"/>
                </a:solidFill>
              </a:rPr>
              <a:t>度）</a:t>
            </a: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F6644E47-8C97-BD48-9F8A-78F77D1C0C42}"/>
              </a:ext>
            </a:extLst>
          </p:cNvPr>
          <p:cNvSpPr/>
          <p:nvPr/>
        </p:nvSpPr>
        <p:spPr>
          <a:xfrm>
            <a:off x="1636305" y="4705535"/>
            <a:ext cx="8755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" b="1">
                <a:solidFill>
                  <a:srgbClr val="C00000"/>
                </a:solidFill>
              </a:rPr>
              <a:t>（</a:t>
            </a:r>
            <a:r>
              <a:rPr lang="en-US" altLang="ja-JP" sz="800" b="1" dirty="0">
                <a:solidFill>
                  <a:srgbClr val="C00000"/>
                </a:solidFill>
              </a:rPr>
              <a:t>10</a:t>
            </a:r>
            <a:r>
              <a:rPr lang="ja-JP" altLang="en-US" sz="800" b="1">
                <a:solidFill>
                  <a:srgbClr val="C00000"/>
                </a:solidFill>
              </a:rPr>
              <a:t>分に</a:t>
            </a:r>
            <a:r>
              <a:rPr lang="en-US" altLang="ja-JP" sz="800" b="1" dirty="0">
                <a:solidFill>
                  <a:srgbClr val="C00000"/>
                </a:solidFill>
              </a:rPr>
              <a:t>1</a:t>
            </a:r>
            <a:r>
              <a:rPr lang="ja-JP" altLang="en-US" sz="800" b="1">
                <a:solidFill>
                  <a:srgbClr val="C00000"/>
                </a:solidFill>
              </a:rPr>
              <a:t>度）</a:t>
            </a:r>
          </a:p>
        </p:txBody>
      </p:sp>
      <p:sp>
        <p:nvSpPr>
          <p:cNvPr id="58" name="四角形: 角を丸くする 189">
            <a:extLst>
              <a:ext uri="{FF2B5EF4-FFF2-40B4-BE49-F238E27FC236}">
                <a16:creationId xmlns:a16="http://schemas.microsoft.com/office/drawing/2014/main" id="{71FAE813-6134-5846-B8D5-8FF305C86D78}"/>
              </a:ext>
            </a:extLst>
          </p:cNvPr>
          <p:cNvSpPr/>
          <p:nvPr/>
        </p:nvSpPr>
        <p:spPr>
          <a:xfrm>
            <a:off x="6088391" y="4365981"/>
            <a:ext cx="2701712" cy="250558"/>
          </a:xfrm>
          <a:prstGeom prst="roundRect">
            <a:avLst>
              <a:gd name="adj" fmla="val 5359"/>
            </a:avLst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  <a:p>
            <a:pPr algn="ctr"/>
            <a:endParaRPr kumimoji="1" lang="en-US" altLang="ja-JP" sz="1400" b="1" dirty="0">
              <a:solidFill>
                <a:schemeClr val="tx1"/>
              </a:solidFill>
              <a:ea typeface="Yu Gothic" charset="-128"/>
              <a:cs typeface="Yu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0821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27F8BE56-9A0E-E54D-B826-880F67E2E85F}"/>
              </a:ext>
            </a:extLst>
          </p:cNvPr>
          <p:cNvCxnSpPr>
            <a:cxnSpLocks/>
          </p:cNvCxnSpPr>
          <p:nvPr/>
        </p:nvCxnSpPr>
        <p:spPr>
          <a:xfrm flipH="1">
            <a:off x="996043" y="1613488"/>
            <a:ext cx="14368" cy="497401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14">
            <a:extLst>
              <a:ext uri="{FF2B5EF4-FFF2-40B4-BE49-F238E27FC236}">
                <a16:creationId xmlns:a16="http://schemas.microsoft.com/office/drawing/2014/main" id="{1F780BDF-ED53-9040-881B-B578A29D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24" y="419230"/>
            <a:ext cx="8543925" cy="499724"/>
          </a:xfrm>
        </p:spPr>
        <p:txBody>
          <a:bodyPr>
            <a:normAutofit/>
          </a:bodyPr>
          <a:lstStyle/>
          <a:p>
            <a:r>
              <a:rPr lang="ja-JP" altLang="en-US" sz="2800" b="1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手動関連づけの流れ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321E104-02EB-F64D-813E-C5288CCCA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298" y="1355073"/>
            <a:ext cx="2834957" cy="133502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円/楕円 1">
            <a:extLst>
              <a:ext uri="{FF2B5EF4-FFF2-40B4-BE49-F238E27FC236}">
                <a16:creationId xmlns:a16="http://schemas.microsoft.com/office/drawing/2014/main" id="{77AC3CC6-756E-9544-A596-CC99B7DD3D69}"/>
              </a:ext>
            </a:extLst>
          </p:cNvPr>
          <p:cNvSpPr/>
          <p:nvPr/>
        </p:nvSpPr>
        <p:spPr>
          <a:xfrm>
            <a:off x="653143" y="1355073"/>
            <a:ext cx="714536" cy="714536"/>
          </a:xfrm>
          <a:prstGeom prst="ellipse">
            <a:avLst/>
          </a:prstGeom>
          <a:solidFill>
            <a:srgbClr val="0062A3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4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E4A6A07D-41CD-634C-96CF-E466C9FAA193}"/>
              </a:ext>
            </a:extLst>
          </p:cNvPr>
          <p:cNvSpPr/>
          <p:nvPr/>
        </p:nvSpPr>
        <p:spPr>
          <a:xfrm>
            <a:off x="653143" y="3096413"/>
            <a:ext cx="714536" cy="714536"/>
          </a:xfrm>
          <a:prstGeom prst="ellipse">
            <a:avLst/>
          </a:prstGeom>
          <a:solidFill>
            <a:srgbClr val="0062A3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4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853A4A65-321A-3943-911B-D9A75E535948}"/>
              </a:ext>
            </a:extLst>
          </p:cNvPr>
          <p:cNvSpPr/>
          <p:nvPr/>
        </p:nvSpPr>
        <p:spPr>
          <a:xfrm>
            <a:off x="653143" y="5236348"/>
            <a:ext cx="714536" cy="714536"/>
          </a:xfrm>
          <a:prstGeom prst="ellipse">
            <a:avLst/>
          </a:prstGeom>
          <a:solidFill>
            <a:srgbClr val="0062A3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1" lang="ja-JP" altLang="en-US" sz="24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516E816-3EB4-0C44-B4D8-D778F137CDED}"/>
              </a:ext>
            </a:extLst>
          </p:cNvPr>
          <p:cNvSpPr/>
          <p:nvPr/>
        </p:nvSpPr>
        <p:spPr>
          <a:xfrm>
            <a:off x="1367679" y="1558106"/>
            <a:ext cx="4051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>
                <a:solidFill>
                  <a:srgbClr val="004E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関連</a:t>
            </a:r>
            <a:r>
              <a:rPr lang="ja-JP" altLang="en-US" sz="1400" b="1">
                <a:solidFill>
                  <a:srgbClr val="004E98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づけされていない</a:t>
            </a:r>
            <a:r>
              <a:rPr lang="ja-JP" altLang="en-US" sz="1400" b="1">
                <a:solidFill>
                  <a:srgbClr val="004E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名刺データを</a:t>
            </a:r>
            <a:br>
              <a:rPr lang="en-US" altLang="ja-JP" sz="1400" b="1" dirty="0">
                <a:solidFill>
                  <a:srgbClr val="004E9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400" b="1" dirty="0">
                <a:solidFill>
                  <a:srgbClr val="004E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Salesforce</a:t>
            </a:r>
            <a:r>
              <a:rPr lang="ja-JP" altLang="en-US" sz="1400" b="1">
                <a:solidFill>
                  <a:srgbClr val="004E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から確認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C59BC8A-239D-4640-87CD-7D616BE4A9FD}"/>
              </a:ext>
            </a:extLst>
          </p:cNvPr>
          <p:cNvSpPr/>
          <p:nvPr/>
        </p:nvSpPr>
        <p:spPr>
          <a:xfrm>
            <a:off x="1367679" y="3299792"/>
            <a:ext cx="38736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>
                <a:solidFill>
                  <a:srgbClr val="004E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個別</a:t>
            </a:r>
            <a:r>
              <a:rPr lang="en-US" altLang="ja-JP" sz="1400" b="1" dirty="0">
                <a:solidFill>
                  <a:srgbClr val="004E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1400" b="1">
                <a:solidFill>
                  <a:srgbClr val="004E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あるいは</a:t>
            </a:r>
            <a:r>
              <a:rPr lang="en-US" altLang="ja-JP" sz="1400" b="1" dirty="0">
                <a:solidFill>
                  <a:srgbClr val="004E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1400" b="1">
                <a:solidFill>
                  <a:srgbClr val="004E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一括で関連づけを実施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C8E3387-3928-7749-B635-F610CC10C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298" y="3090436"/>
            <a:ext cx="2834957" cy="163708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E3084CE-D412-1A41-9B13-873B3E4B9830}"/>
              </a:ext>
            </a:extLst>
          </p:cNvPr>
          <p:cNvSpPr/>
          <p:nvPr/>
        </p:nvSpPr>
        <p:spPr>
          <a:xfrm>
            <a:off x="1394131" y="5439727"/>
            <a:ext cx="4051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>
                <a:solidFill>
                  <a:srgbClr val="004E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関連リストから関連づいている名刺を確認可能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8BA38CC2-A733-FD4B-A8CB-F2EEFA080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298" y="5127867"/>
            <a:ext cx="2857571" cy="1089889"/>
          </a:xfrm>
          <a:prstGeom prst="rect">
            <a:avLst/>
          </a:prstGeom>
          <a:effectLst>
            <a:outerShdw blurRad="889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スライド番号プレースホルダー 6">
            <a:extLst>
              <a:ext uri="{FF2B5EF4-FFF2-40B4-BE49-F238E27FC236}">
                <a16:creationId xmlns:a16="http://schemas.microsoft.com/office/drawing/2014/main" id="{1B255C85-6510-1C41-A3C3-F189901327C1}"/>
              </a:ext>
            </a:extLst>
          </p:cNvPr>
          <p:cNvSpPr txBox="1">
            <a:spLocks/>
          </p:cNvSpPr>
          <p:nvPr/>
        </p:nvSpPr>
        <p:spPr>
          <a:xfrm>
            <a:off x="7545288" y="6699633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488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97076A-FE38-4902-A3BD-70DA550777B1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429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D5901E-0B15-5946-A35E-16EED464B53C}"/>
              </a:ext>
            </a:extLst>
          </p:cNvPr>
          <p:cNvSpPr txBox="1"/>
          <p:nvPr/>
        </p:nvSpPr>
        <p:spPr>
          <a:xfrm>
            <a:off x="510408" y="1270622"/>
            <a:ext cx="9229585" cy="34227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ja-JP"/>
            </a:defPPr>
            <a:lvl1pPr algn="ctr">
              <a:defRPr sz="1100" b="1">
                <a:ea typeface="Yu Gothic" charset="-128"/>
                <a:cs typeface="Yu Gothic" charset="-128"/>
              </a:defRPr>
            </a:lvl1pPr>
          </a:lstStyle>
          <a:p>
            <a:pPr marL="285750" indent="-285750" algn="l">
              <a:lnSpc>
                <a:spcPts val="2080"/>
              </a:lnSpc>
              <a:buClr>
                <a:srgbClr val="C00000"/>
              </a:buClr>
              <a:buSzPct val="160000"/>
              <a:buFont typeface="システムフォント（レギュラー）"/>
              <a:buChar char="-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[ </a:t>
            </a: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名刺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] </a:t>
            </a: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オブジェクトの「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02 </a:t>
            </a: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私の関連づけがない名刺」「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03 </a:t>
            </a: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全ての関連づけがない名刺」から確認可能です。</a:t>
            </a: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D97EFE01-16FE-0342-BF06-442F7FF68C66}"/>
              </a:ext>
            </a:extLst>
          </p:cNvPr>
          <p:cNvSpPr/>
          <p:nvPr/>
        </p:nvSpPr>
        <p:spPr>
          <a:xfrm>
            <a:off x="8994613" y="203286"/>
            <a:ext cx="714536" cy="714536"/>
          </a:xfrm>
          <a:prstGeom prst="ellipse">
            <a:avLst/>
          </a:prstGeom>
          <a:solidFill>
            <a:srgbClr val="0062A3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4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BA26072-1FEE-0D44-A2A7-E3EE27544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31"/>
          <a:stretch/>
        </p:blipFill>
        <p:spPr>
          <a:xfrm>
            <a:off x="458118" y="1792268"/>
            <a:ext cx="8989763" cy="4646502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0308886-FE8C-1644-AB04-0660ED23C3EE}"/>
              </a:ext>
            </a:extLst>
          </p:cNvPr>
          <p:cNvSpPr/>
          <p:nvPr/>
        </p:nvSpPr>
        <p:spPr>
          <a:xfrm>
            <a:off x="793785" y="2863074"/>
            <a:ext cx="2803809" cy="3427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8B7F533-431A-7F4B-8436-33E8D762B354}"/>
              </a:ext>
            </a:extLst>
          </p:cNvPr>
          <p:cNvSpPr/>
          <p:nvPr/>
        </p:nvSpPr>
        <p:spPr>
          <a:xfrm>
            <a:off x="2935921" y="2023062"/>
            <a:ext cx="370549" cy="1523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0317E1D-225D-C144-BB34-B1D80CF6BAD3}"/>
              </a:ext>
            </a:extLst>
          </p:cNvPr>
          <p:cNvSpPr/>
          <p:nvPr/>
        </p:nvSpPr>
        <p:spPr>
          <a:xfrm>
            <a:off x="944967" y="4438817"/>
            <a:ext cx="1074028" cy="1462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0BE2FBC-A6D5-494D-9594-774AF4548CCE}"/>
              </a:ext>
            </a:extLst>
          </p:cNvPr>
          <p:cNvSpPr txBox="1"/>
          <p:nvPr/>
        </p:nvSpPr>
        <p:spPr>
          <a:xfrm>
            <a:off x="2245999" y="4438817"/>
            <a:ext cx="1512169" cy="331253"/>
          </a:xfrm>
          <a:prstGeom prst="roundRect">
            <a:avLst>
              <a:gd name="adj" fmla="val 265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>
              <a:defRPr sz="1000" b="1">
                <a:solidFill>
                  <a:schemeClr val="accent1"/>
                </a:solidFill>
                <a:latin typeface="Yu Gothic" charset="-128"/>
                <a:ea typeface="Yu Gothic" charset="-128"/>
                <a:cs typeface="Yu Gothic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ja-JP" altLang="en-US" sz="1200" dirty="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名刺詳細画面へ</a:t>
            </a:r>
            <a:endParaRPr lang="en-US" altLang="ja-JP" sz="1200" dirty="0">
              <a:solidFill>
                <a:srgbClr val="0062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三角形 13">
            <a:extLst>
              <a:ext uri="{FF2B5EF4-FFF2-40B4-BE49-F238E27FC236}">
                <a16:creationId xmlns:a16="http://schemas.microsoft.com/office/drawing/2014/main" id="{02F1E88A-DEAC-8845-AF5B-904C198C2358}"/>
              </a:ext>
            </a:extLst>
          </p:cNvPr>
          <p:cNvSpPr/>
          <p:nvPr/>
        </p:nvSpPr>
        <p:spPr>
          <a:xfrm rot="17537890" flipH="1">
            <a:off x="2164806" y="4509694"/>
            <a:ext cx="118012" cy="209257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6" name="タイトル 14">
            <a:extLst>
              <a:ext uri="{FF2B5EF4-FFF2-40B4-BE49-F238E27FC236}">
                <a16:creationId xmlns:a16="http://schemas.microsoft.com/office/drawing/2014/main" id="{47C13995-2953-3F44-921F-747B22AC7F83}"/>
              </a:ext>
            </a:extLst>
          </p:cNvPr>
          <p:cNvSpPr txBox="1">
            <a:spLocks/>
          </p:cNvSpPr>
          <p:nvPr/>
        </p:nvSpPr>
        <p:spPr>
          <a:xfrm>
            <a:off x="381524" y="419230"/>
            <a:ext cx="8543925" cy="499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関連づけされてない名刺レコードの確認方法</a:t>
            </a:r>
          </a:p>
        </p:txBody>
      </p:sp>
      <p:sp>
        <p:nvSpPr>
          <p:cNvPr id="17" name="スライド番号プレースホルダー 6">
            <a:extLst>
              <a:ext uri="{FF2B5EF4-FFF2-40B4-BE49-F238E27FC236}">
                <a16:creationId xmlns:a16="http://schemas.microsoft.com/office/drawing/2014/main" id="{AE08CDE2-9B52-4342-90E8-A65CCC1E9F6D}"/>
              </a:ext>
            </a:extLst>
          </p:cNvPr>
          <p:cNvSpPr txBox="1">
            <a:spLocks/>
          </p:cNvSpPr>
          <p:nvPr/>
        </p:nvSpPr>
        <p:spPr>
          <a:xfrm>
            <a:off x="7545288" y="6699633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488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97076A-FE38-4902-A3BD-70DA550777B1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567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8EE8716-EE18-CCEE-E010-78D993A8F8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10"/>
          <a:stretch/>
        </p:blipFill>
        <p:spPr>
          <a:xfrm>
            <a:off x="368340" y="951030"/>
            <a:ext cx="9227216" cy="58447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1FC34A6A-9FBE-3440-A3AB-8123FCCCE624}"/>
              </a:ext>
            </a:extLst>
          </p:cNvPr>
          <p:cNvSpPr txBox="1">
            <a:spLocks/>
          </p:cNvSpPr>
          <p:nvPr/>
        </p:nvSpPr>
        <p:spPr>
          <a:xfrm>
            <a:off x="5593629" y="633989"/>
            <a:ext cx="2057047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742950" rtl="0" eaLnBrk="1" latinLnBrk="0" hangingPunct="1">
              <a:lnSpc>
                <a:spcPct val="100000"/>
              </a:lnSpc>
              <a:spcBef>
                <a:spcPct val="0"/>
              </a:spcBef>
              <a:buClrTx/>
              <a:buSzPct val="100000"/>
              <a:buFont typeface="HGPｺﾞｼｯｸE" panose="020B0900000000000000" pitchFamily="50" charset="-128"/>
              <a:buNone/>
              <a:defRPr kumimoji="1" lang="ja-JP" altLang="en-US" sz="2600" b="1" i="0" kern="1200">
                <a:solidFill>
                  <a:schemeClr val="tx2"/>
                </a:solidFill>
                <a:latin typeface="+mj-lt"/>
                <a:ea typeface="Yu Gothic" charset="-128"/>
                <a:cs typeface="Yu Gothic" charset="-128"/>
              </a:defRPr>
            </a:lvl1pPr>
          </a:lstStyle>
          <a:p>
            <a:endParaRPr lang="ja-JP" altLang="en-US" sz="2400" dirty="0"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69BEEA7-25AE-694A-A430-B13785F01AFB}"/>
              </a:ext>
            </a:extLst>
          </p:cNvPr>
          <p:cNvSpPr/>
          <p:nvPr/>
        </p:nvSpPr>
        <p:spPr>
          <a:xfrm>
            <a:off x="410158" y="1611111"/>
            <a:ext cx="6067666" cy="1275980"/>
          </a:xfrm>
          <a:prstGeom prst="rect">
            <a:avLst/>
          </a:prstGeom>
          <a:noFill/>
          <a:ln w="19050">
            <a:solidFill>
              <a:srgbClr val="004E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3C1BB16-C9AA-F740-A37F-C0F690B103F7}"/>
              </a:ext>
            </a:extLst>
          </p:cNvPr>
          <p:cNvSpPr/>
          <p:nvPr/>
        </p:nvSpPr>
        <p:spPr>
          <a:xfrm>
            <a:off x="410158" y="2900559"/>
            <a:ext cx="6067666" cy="187178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9258719-4F86-0440-80E1-84DDF2E877F8}"/>
              </a:ext>
            </a:extLst>
          </p:cNvPr>
          <p:cNvSpPr/>
          <p:nvPr/>
        </p:nvSpPr>
        <p:spPr>
          <a:xfrm>
            <a:off x="6586118" y="1709984"/>
            <a:ext cx="3009438" cy="1065489"/>
          </a:xfrm>
          <a:prstGeom prst="rect">
            <a:avLst/>
          </a:prstGeom>
          <a:noFill/>
          <a:ln w="19050">
            <a:solidFill>
              <a:srgbClr val="004E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C8ED0D5F-EA54-2940-B69F-5C076B45606E}"/>
              </a:ext>
            </a:extLst>
          </p:cNvPr>
          <p:cNvSpPr/>
          <p:nvPr/>
        </p:nvSpPr>
        <p:spPr>
          <a:xfrm>
            <a:off x="410158" y="4800352"/>
            <a:ext cx="6067666" cy="1995390"/>
          </a:xfrm>
          <a:custGeom>
            <a:avLst/>
            <a:gdLst>
              <a:gd name="connsiteX0" fmla="*/ 0 w 5177928"/>
              <a:gd name="connsiteY0" fmla="*/ 1641513 h 1641513"/>
              <a:gd name="connsiteX1" fmla="*/ 0 w 5177928"/>
              <a:gd name="connsiteY1" fmla="*/ 0 h 1641513"/>
              <a:gd name="connsiteX2" fmla="*/ 5177928 w 5177928"/>
              <a:gd name="connsiteY2" fmla="*/ 0 h 1641513"/>
              <a:gd name="connsiteX3" fmla="*/ 5177928 w 5177928"/>
              <a:gd name="connsiteY3" fmla="*/ 1641513 h 164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928" h="1641513">
                <a:moveTo>
                  <a:pt x="0" y="1641513"/>
                </a:moveTo>
                <a:lnTo>
                  <a:pt x="0" y="0"/>
                </a:lnTo>
                <a:lnTo>
                  <a:pt x="5177928" y="0"/>
                </a:lnTo>
                <a:lnTo>
                  <a:pt x="5177928" y="1641513"/>
                </a:lnTo>
              </a:path>
            </a:pathLst>
          </a:custGeom>
          <a:noFill/>
          <a:ln w="19050">
            <a:solidFill>
              <a:srgbClr val="004E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4" name="三角形 13">
            <a:extLst>
              <a:ext uri="{FF2B5EF4-FFF2-40B4-BE49-F238E27FC236}">
                <a16:creationId xmlns:a16="http://schemas.microsoft.com/office/drawing/2014/main" id="{5E072949-52FA-8E4E-B968-C49E4F50F0E4}"/>
              </a:ext>
            </a:extLst>
          </p:cNvPr>
          <p:cNvSpPr/>
          <p:nvPr/>
        </p:nvSpPr>
        <p:spPr>
          <a:xfrm rot="16200000">
            <a:off x="6386158" y="3734789"/>
            <a:ext cx="190662" cy="209257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3F01BA34-764A-9047-8A82-356DDD2CD8EF}"/>
              </a:ext>
            </a:extLst>
          </p:cNvPr>
          <p:cNvSpPr>
            <a:spLocks/>
          </p:cNvSpPr>
          <p:nvPr/>
        </p:nvSpPr>
        <p:spPr>
          <a:xfrm>
            <a:off x="2780805" y="2134876"/>
            <a:ext cx="1296000" cy="252000"/>
          </a:xfrm>
          <a:prstGeom prst="roundRect">
            <a:avLst>
              <a:gd name="adj" fmla="val 50000"/>
            </a:avLst>
          </a:prstGeom>
          <a:solidFill>
            <a:srgbClr val="004E98"/>
          </a:solidFill>
          <a:ln>
            <a:noFill/>
          </a:ln>
        </p:spPr>
        <p:txBody>
          <a:bodyPr vert="horz" wrap="none" lIns="126000" tIns="36000" rIns="91440" bIns="4572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800"/>
              </a:spcBef>
            </a:pPr>
            <a:r>
              <a:rPr lang="ja-JP" altLang="en-US" sz="1000" b="1">
                <a:solidFill>
                  <a:schemeClr val="bg1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名刺記載情報</a:t>
            </a:r>
            <a:endParaRPr lang="ja-JP" altLang="en-US" sz="1000" b="1" dirty="0">
              <a:solidFill>
                <a:schemeClr val="bg1"/>
              </a:solidFill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4DE7BE36-F493-7443-A8D2-8FDFF7349AB5}"/>
              </a:ext>
            </a:extLst>
          </p:cNvPr>
          <p:cNvSpPr>
            <a:spLocks/>
          </p:cNvSpPr>
          <p:nvPr/>
        </p:nvSpPr>
        <p:spPr>
          <a:xfrm>
            <a:off x="2780805" y="3718180"/>
            <a:ext cx="1296000" cy="2520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vert="horz" wrap="none" lIns="126000" tIns="36000" rIns="91440" bIns="4572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800"/>
              </a:spcBef>
            </a:pPr>
            <a:r>
              <a:rPr lang="ja-JP" altLang="en-US" sz="1000" b="1">
                <a:solidFill>
                  <a:schemeClr val="bg1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名刺関連づけ</a:t>
            </a:r>
            <a:endParaRPr lang="ja-JP" altLang="en-US" sz="1000" b="1" dirty="0">
              <a:solidFill>
                <a:schemeClr val="bg1"/>
              </a:solidFill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2EEDAAE5-117E-D048-B34F-CC91BEA1A302}"/>
              </a:ext>
            </a:extLst>
          </p:cNvPr>
          <p:cNvSpPr/>
          <p:nvPr/>
        </p:nvSpPr>
        <p:spPr>
          <a:xfrm>
            <a:off x="2078805" y="5672810"/>
            <a:ext cx="2700000" cy="250474"/>
          </a:xfrm>
          <a:prstGeom prst="roundRect">
            <a:avLst>
              <a:gd name="adj" fmla="val 50000"/>
            </a:avLst>
          </a:prstGeom>
          <a:solidFill>
            <a:srgbClr val="004E98"/>
          </a:solidFill>
          <a:ln>
            <a:noFill/>
          </a:ln>
        </p:spPr>
        <p:txBody>
          <a:bodyPr vert="horz" wrap="none" lIns="126000" tIns="36000" rIns="91440" bIns="4572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800"/>
              </a:spcBef>
            </a:pPr>
            <a:r>
              <a:rPr lang="ja-JP" altLang="en-US" sz="1000" b="1">
                <a:solidFill>
                  <a:schemeClr val="bg1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システム情報（</a:t>
            </a:r>
            <a:r>
              <a:rPr lang="en-US" altLang="ja-JP" sz="1000" b="1" dirty="0">
                <a:solidFill>
                  <a:schemeClr val="bg1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Sansan / Salesforce</a:t>
            </a:r>
            <a:r>
              <a:rPr lang="ja-JP" altLang="en-US" sz="1000" b="1">
                <a:solidFill>
                  <a:schemeClr val="bg1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）</a:t>
            </a:r>
            <a:endParaRPr lang="en-US" altLang="ja-JP" sz="1000" b="1" dirty="0">
              <a:solidFill>
                <a:schemeClr val="bg1"/>
              </a:solidFill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E72CF7F1-C939-574C-B4C9-5003662D3717}"/>
              </a:ext>
            </a:extLst>
          </p:cNvPr>
          <p:cNvSpPr>
            <a:spLocks/>
          </p:cNvSpPr>
          <p:nvPr/>
        </p:nvSpPr>
        <p:spPr>
          <a:xfrm>
            <a:off x="7545288" y="2117867"/>
            <a:ext cx="1116000" cy="249722"/>
          </a:xfrm>
          <a:prstGeom prst="roundRect">
            <a:avLst>
              <a:gd name="adj" fmla="val 50000"/>
            </a:avLst>
          </a:prstGeom>
          <a:solidFill>
            <a:srgbClr val="004E98"/>
          </a:solidFill>
          <a:ln>
            <a:noFill/>
          </a:ln>
        </p:spPr>
        <p:txBody>
          <a:bodyPr vert="horz" wrap="none" lIns="126000" tIns="36000" rIns="91440" bIns="45720" rtlCol="0"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800"/>
              </a:spcBef>
            </a:pPr>
            <a:r>
              <a:rPr lang="ja-JP" altLang="en-US" sz="1000" b="1">
                <a:solidFill>
                  <a:schemeClr val="bg1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活動</a:t>
            </a:r>
            <a:endParaRPr lang="ja-JP" altLang="en-US" sz="1000" b="1" dirty="0">
              <a:solidFill>
                <a:schemeClr val="bg1"/>
              </a:solidFill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0" name="タイトル 14">
            <a:extLst>
              <a:ext uri="{FF2B5EF4-FFF2-40B4-BE49-F238E27FC236}">
                <a16:creationId xmlns:a16="http://schemas.microsoft.com/office/drawing/2014/main" id="{50D75147-82D2-574B-90BC-B25377C8E299}"/>
              </a:ext>
            </a:extLst>
          </p:cNvPr>
          <p:cNvSpPr txBox="1">
            <a:spLocks/>
          </p:cNvSpPr>
          <p:nvPr/>
        </p:nvSpPr>
        <p:spPr>
          <a:xfrm>
            <a:off x="381524" y="419230"/>
            <a:ext cx="8543925" cy="499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名刺詳細画面</a:t>
            </a:r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25A4FBD2-83A5-B14D-8D29-D44186E32C2A}"/>
              </a:ext>
            </a:extLst>
          </p:cNvPr>
          <p:cNvSpPr/>
          <p:nvPr/>
        </p:nvSpPr>
        <p:spPr>
          <a:xfrm>
            <a:off x="8994613" y="203286"/>
            <a:ext cx="714536" cy="714536"/>
          </a:xfrm>
          <a:prstGeom prst="ellipse">
            <a:avLst/>
          </a:prstGeom>
          <a:solidFill>
            <a:srgbClr val="0062A3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1</a:t>
            </a:r>
            <a:endParaRPr kumimoji="1" lang="ja-JP" altLang="en-US" sz="24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D4CA0D4-F99D-414A-B404-DC29BC853CAB}"/>
              </a:ext>
            </a:extLst>
          </p:cNvPr>
          <p:cNvSpPr txBox="1"/>
          <p:nvPr/>
        </p:nvSpPr>
        <p:spPr>
          <a:xfrm>
            <a:off x="6519641" y="3580053"/>
            <a:ext cx="3075915" cy="5099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>
              <a:defRPr sz="1000" b="1">
                <a:solidFill>
                  <a:schemeClr val="accent1"/>
                </a:solidFill>
                <a:latin typeface="Yu Gothic" charset="-128"/>
                <a:ea typeface="Yu Gothic" charset="-128"/>
                <a:cs typeface="Yu Gothic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ts val="1640"/>
              </a:lnSpc>
            </a:pPr>
            <a:r>
              <a:rPr lang="ja-JP" altLang="en-US" sz="1200" dirty="0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名刺</a:t>
            </a: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毎に取引先</a:t>
            </a:r>
            <a:r>
              <a:rPr lang="en-US" altLang="ja-JP" sz="1200" dirty="0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 / </a:t>
            </a: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取引先責任者</a:t>
            </a:r>
            <a:r>
              <a:rPr lang="en-US" altLang="ja-JP" sz="1200" dirty="0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 /</a:t>
            </a:r>
            <a:br>
              <a:rPr lang="en-US" altLang="ja-JP" sz="1200" dirty="0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</a:br>
            <a:r>
              <a:rPr lang="ja-JP" altLang="en-US" sz="1200" dirty="0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リードへ関連づけ</a:t>
            </a: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が可能</a:t>
            </a:r>
            <a:r>
              <a:rPr lang="ja-JP" altLang="en-US" sz="1200" dirty="0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　</a:t>
            </a:r>
            <a:r>
              <a:rPr lang="en-US" altLang="ja-JP" dirty="0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※ </a:t>
            </a:r>
            <a:r>
              <a:rPr lang="ja-JP" altLang="en-US" dirty="0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詳細は後述</a:t>
            </a:r>
            <a:endParaRPr lang="ja-JP" altLang="en-US" sz="1200" dirty="0">
              <a:solidFill>
                <a:srgbClr val="0062A3"/>
              </a:solidFill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2" name="スライド番号プレースホルダー 6">
            <a:extLst>
              <a:ext uri="{FF2B5EF4-FFF2-40B4-BE49-F238E27FC236}">
                <a16:creationId xmlns:a16="http://schemas.microsoft.com/office/drawing/2014/main" id="{44C2A2B7-CF5F-DD46-B3CA-984CE60DB171}"/>
              </a:ext>
            </a:extLst>
          </p:cNvPr>
          <p:cNvSpPr txBox="1">
            <a:spLocks/>
          </p:cNvSpPr>
          <p:nvPr/>
        </p:nvSpPr>
        <p:spPr>
          <a:xfrm>
            <a:off x="7545288" y="6699633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488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97076A-FE38-4902-A3BD-70DA550777B1}" type="slidenum">
              <a:rPr lang="ja-JP" altLang="en-US" smtClean="0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pPr/>
              <a:t>5</a:t>
            </a:fld>
            <a:endParaRPr lang="ja-JP" altLang="en-US"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89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DFABDEC-C83B-5F87-A3D2-AFF817D214D0}"/>
              </a:ext>
            </a:extLst>
          </p:cNvPr>
          <p:cNvGrpSpPr/>
          <p:nvPr/>
        </p:nvGrpSpPr>
        <p:grpSpPr>
          <a:xfrm>
            <a:off x="446178" y="4828814"/>
            <a:ext cx="3404454" cy="1754160"/>
            <a:chOff x="446178" y="4828814"/>
            <a:chExt cx="3404454" cy="175416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FE9A638-BA35-A24E-94E3-353E7D6BE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4176"/>
            <a:stretch/>
          </p:blipFill>
          <p:spPr>
            <a:xfrm>
              <a:off x="446178" y="4828814"/>
              <a:ext cx="3404454" cy="175416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F33294F9-27C4-C800-58ED-34CF9AB3D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2727" y="5746255"/>
              <a:ext cx="1104227" cy="153823"/>
            </a:xfrm>
            <a:prstGeom prst="rect">
              <a:avLst/>
            </a:prstGeom>
          </p:spPr>
        </p:pic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C0BCAA83-26C2-F640-B18B-11D914B79B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748"/>
          <a:stretch/>
        </p:blipFill>
        <p:spPr>
          <a:xfrm>
            <a:off x="472612" y="1642270"/>
            <a:ext cx="7680648" cy="23526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1701BE-0A78-4240-A012-286DF2157F98}"/>
              </a:ext>
            </a:extLst>
          </p:cNvPr>
          <p:cNvSpPr txBox="1"/>
          <p:nvPr/>
        </p:nvSpPr>
        <p:spPr>
          <a:xfrm>
            <a:off x="5733013" y="2090307"/>
            <a:ext cx="3600557" cy="619439"/>
          </a:xfrm>
          <a:prstGeom prst="roundRect">
            <a:avLst>
              <a:gd name="adj" fmla="val 869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>
              <a:defRPr sz="1000" b="1">
                <a:solidFill>
                  <a:schemeClr val="accent1"/>
                </a:solidFill>
                <a:latin typeface="Yu Gothic" charset="-128"/>
                <a:ea typeface="Yu Gothic" charset="-128"/>
                <a:cs typeface="Yu Gothic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ts val="1640"/>
              </a:lnSpc>
            </a:pP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リンクをクリックすることで、</a:t>
            </a:r>
            <a:br>
              <a:rPr lang="en-US" altLang="ja-JP" sz="1200" dirty="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200" dirty="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Sansan</a:t>
            </a: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の各詳細画面へ遷移することが可能</a:t>
            </a:r>
            <a:endParaRPr lang="ja-JP" altLang="en-US" sz="1200" dirty="0">
              <a:solidFill>
                <a:srgbClr val="0062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C0267F9-718A-4141-93C5-002AB0E13DB8}"/>
              </a:ext>
            </a:extLst>
          </p:cNvPr>
          <p:cNvSpPr txBox="1"/>
          <p:nvPr/>
        </p:nvSpPr>
        <p:spPr>
          <a:xfrm>
            <a:off x="1208341" y="4394563"/>
            <a:ext cx="1479137" cy="27661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800"/>
              </a:spcBef>
            </a:pPr>
            <a:r>
              <a:rPr kumimoji="1" lang="ja-JP" altLang="en-US" sz="1000" b="1" dirty="0">
                <a:solidFill>
                  <a:srgbClr val="0062A3"/>
                </a:solidFill>
                <a:latin typeface="Arial" panose="020B0604020202020204" pitchFamily="34" charset="0"/>
                <a:ea typeface="Yu Gothic" charset="-128"/>
                <a:cs typeface="Arial" panose="020B0604020202020204" pitchFamily="34" charset="0"/>
              </a:rPr>
              <a:t>会社情報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A9CC8AD-BCCF-6B47-A15A-845620B10F06}"/>
              </a:ext>
            </a:extLst>
          </p:cNvPr>
          <p:cNvSpPr txBox="1"/>
          <p:nvPr/>
        </p:nvSpPr>
        <p:spPr>
          <a:xfrm>
            <a:off x="4293183" y="4243672"/>
            <a:ext cx="1479137" cy="27661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800"/>
              </a:spcBef>
            </a:pPr>
            <a:r>
              <a:rPr kumimoji="1" lang="ja-JP" altLang="en-US" sz="1000" b="1">
                <a:solidFill>
                  <a:srgbClr val="0062A3"/>
                </a:solidFill>
                <a:latin typeface="Arial" panose="020B0604020202020204" pitchFamily="34" charset="0"/>
                <a:ea typeface="Yu Gothic" charset="-128"/>
                <a:cs typeface="Arial" panose="020B0604020202020204" pitchFamily="34" charset="0"/>
              </a:rPr>
              <a:t>名刺情報</a:t>
            </a:r>
            <a:endParaRPr kumimoji="1" lang="ja-JP" altLang="en-US" sz="1000" b="1" dirty="0">
              <a:solidFill>
                <a:srgbClr val="0062A3"/>
              </a:solidFill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D1CF4C-6EB7-9046-B9BC-A3F3D29FFCAF}"/>
              </a:ext>
            </a:extLst>
          </p:cNvPr>
          <p:cNvSpPr txBox="1"/>
          <p:nvPr/>
        </p:nvSpPr>
        <p:spPr>
          <a:xfrm>
            <a:off x="7001879" y="4112645"/>
            <a:ext cx="1479137" cy="27661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800"/>
              </a:spcBef>
            </a:pPr>
            <a:r>
              <a:rPr kumimoji="1" lang="ja-JP" altLang="en-US" sz="1000" b="1" dirty="0">
                <a:solidFill>
                  <a:srgbClr val="0062A3"/>
                </a:solidFill>
                <a:latin typeface="Arial" panose="020B0604020202020204" pitchFamily="34" charset="0"/>
                <a:ea typeface="Yu Gothic" charset="-128"/>
                <a:cs typeface="Arial" panose="020B0604020202020204" pitchFamily="34" charset="0"/>
              </a:rPr>
              <a:t>人物情報</a:t>
            </a:r>
          </a:p>
        </p:txBody>
      </p:sp>
      <p:sp>
        <p:nvSpPr>
          <p:cNvPr id="13" name="角丸四角形 51">
            <a:extLst>
              <a:ext uri="{FF2B5EF4-FFF2-40B4-BE49-F238E27FC236}">
                <a16:creationId xmlns:a16="http://schemas.microsoft.com/office/drawing/2014/main" id="{1A780ACE-2475-4F4C-A5E0-DC240EE3BB10}"/>
              </a:ext>
            </a:extLst>
          </p:cNvPr>
          <p:cNvSpPr/>
          <p:nvPr/>
        </p:nvSpPr>
        <p:spPr>
          <a:xfrm>
            <a:off x="4411152" y="1888233"/>
            <a:ext cx="1044426" cy="928013"/>
          </a:xfrm>
          <a:prstGeom prst="roundRect">
            <a:avLst>
              <a:gd name="adj" fmla="val 0"/>
            </a:avLst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4" name="三角形 13">
            <a:extLst>
              <a:ext uri="{FF2B5EF4-FFF2-40B4-BE49-F238E27FC236}">
                <a16:creationId xmlns:a16="http://schemas.microsoft.com/office/drawing/2014/main" id="{8A8A24BF-4856-8C4C-9EF3-998EAD474FA6}"/>
              </a:ext>
            </a:extLst>
          </p:cNvPr>
          <p:cNvSpPr/>
          <p:nvPr/>
        </p:nvSpPr>
        <p:spPr>
          <a:xfrm rot="16200000">
            <a:off x="5564429" y="2290625"/>
            <a:ext cx="190662" cy="209257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2BBDC8FB-7A62-6E42-8F5B-8B031E46FB85}"/>
              </a:ext>
            </a:extLst>
          </p:cNvPr>
          <p:cNvSpPr/>
          <p:nvPr/>
        </p:nvSpPr>
        <p:spPr>
          <a:xfrm flipH="1">
            <a:off x="4962292" y="3791415"/>
            <a:ext cx="2787805" cy="322102"/>
          </a:xfrm>
          <a:custGeom>
            <a:avLst/>
            <a:gdLst>
              <a:gd name="connsiteX0" fmla="*/ 837282 w 837282"/>
              <a:gd name="connsiteY0" fmla="*/ 0 h 495759"/>
              <a:gd name="connsiteX1" fmla="*/ 0 w 837282"/>
              <a:gd name="connsiteY1" fmla="*/ 0 h 495759"/>
              <a:gd name="connsiteX2" fmla="*/ 0 w 837282"/>
              <a:gd name="connsiteY2" fmla="*/ 495759 h 4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7282" h="495759">
                <a:moveTo>
                  <a:pt x="837282" y="0"/>
                </a:moveTo>
                <a:lnTo>
                  <a:pt x="0" y="0"/>
                </a:lnTo>
                <a:lnTo>
                  <a:pt x="0" y="495759"/>
                </a:lnTo>
              </a:path>
            </a:pathLst>
          </a:custGeom>
          <a:noFill/>
          <a:ln w="15875">
            <a:solidFill>
              <a:srgbClr val="0062A3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29252F9-A61C-D54A-9127-82A322A69C61}"/>
              </a:ext>
            </a:extLst>
          </p:cNvPr>
          <p:cNvCxnSpPr>
            <a:cxnSpLocks/>
          </p:cNvCxnSpPr>
          <p:nvPr/>
        </p:nvCxnSpPr>
        <p:spPr>
          <a:xfrm>
            <a:off x="4962292" y="2816246"/>
            <a:ext cx="0" cy="1424650"/>
          </a:xfrm>
          <a:prstGeom prst="line">
            <a:avLst/>
          </a:prstGeom>
          <a:ln w="15875">
            <a:solidFill>
              <a:srgbClr val="0062A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19492CEB-5853-FE45-8EAC-6E22DDF2C9C9}"/>
              </a:ext>
            </a:extLst>
          </p:cNvPr>
          <p:cNvSpPr/>
          <p:nvPr/>
        </p:nvSpPr>
        <p:spPr>
          <a:xfrm>
            <a:off x="1973767" y="3791414"/>
            <a:ext cx="2966224" cy="610257"/>
          </a:xfrm>
          <a:custGeom>
            <a:avLst/>
            <a:gdLst>
              <a:gd name="connsiteX0" fmla="*/ 837282 w 837282"/>
              <a:gd name="connsiteY0" fmla="*/ 0 h 495759"/>
              <a:gd name="connsiteX1" fmla="*/ 0 w 837282"/>
              <a:gd name="connsiteY1" fmla="*/ 0 h 495759"/>
              <a:gd name="connsiteX2" fmla="*/ 0 w 837282"/>
              <a:gd name="connsiteY2" fmla="*/ 495759 h 4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7282" h="495759">
                <a:moveTo>
                  <a:pt x="837282" y="0"/>
                </a:moveTo>
                <a:lnTo>
                  <a:pt x="0" y="0"/>
                </a:lnTo>
                <a:lnTo>
                  <a:pt x="0" y="495759"/>
                </a:lnTo>
              </a:path>
            </a:pathLst>
          </a:custGeom>
          <a:noFill/>
          <a:ln w="15875">
            <a:solidFill>
              <a:srgbClr val="0062A3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タイトル 14">
            <a:extLst>
              <a:ext uri="{FF2B5EF4-FFF2-40B4-BE49-F238E27FC236}">
                <a16:creationId xmlns:a16="http://schemas.microsoft.com/office/drawing/2014/main" id="{EDEF5CAD-DD0A-D145-BCA7-2BDBBFC8A819}"/>
              </a:ext>
            </a:extLst>
          </p:cNvPr>
          <p:cNvSpPr txBox="1">
            <a:spLocks/>
          </p:cNvSpPr>
          <p:nvPr/>
        </p:nvSpPr>
        <p:spPr>
          <a:xfrm>
            <a:off x="381524" y="419230"/>
            <a:ext cx="8543925" cy="499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名刺詳細画面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CBC4F80-9D33-9A4C-A52F-6CBA5283D672}"/>
              </a:ext>
            </a:extLst>
          </p:cNvPr>
          <p:cNvSpPr txBox="1"/>
          <p:nvPr/>
        </p:nvSpPr>
        <p:spPr>
          <a:xfrm>
            <a:off x="510408" y="1015647"/>
            <a:ext cx="9229585" cy="34227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ja-JP"/>
            </a:defPPr>
            <a:lvl1pPr algn="ctr">
              <a:defRPr sz="1100" b="1">
                <a:ea typeface="Yu Gothic" charset="-128"/>
                <a:cs typeface="Yu Gothic" charset="-128"/>
              </a:defRPr>
            </a:lvl1pPr>
          </a:lstStyle>
          <a:p>
            <a:pPr marL="285750" indent="-285750" algn="l">
              <a:lnSpc>
                <a:spcPts val="2080"/>
              </a:lnSpc>
              <a:buClr>
                <a:srgbClr val="C00000"/>
              </a:buClr>
              <a:buSzPct val="160000"/>
              <a:buFont typeface="システムフォント（レギュラー）"/>
              <a:buChar char="-"/>
            </a:pPr>
            <a:r>
              <a:rPr lang="ja-JP" altLang="en" sz="1400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「</a:t>
            </a:r>
            <a:r>
              <a:rPr lang="en" altLang="ja-JP" sz="1400" dirty="0" err="1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Sansan</a:t>
            </a:r>
            <a:r>
              <a:rPr lang="en" altLang="ja-JP" sz="1400" dirty="0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ja-JP" altLang="en-US" sz="1400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情報」セクションでは、</a:t>
            </a:r>
            <a:r>
              <a:rPr lang="en" altLang="ja-JP" sz="1400" dirty="0" err="1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Sansan</a:t>
            </a:r>
            <a:r>
              <a:rPr lang="ja-JP" altLang="en-US" sz="1400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で管理している情報を確認することが可能です。</a:t>
            </a:r>
            <a:endParaRPr lang="en-US" altLang="ja-JP" sz="1400" dirty="0"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3" name="円/楕円 22">
            <a:extLst>
              <a:ext uri="{FF2B5EF4-FFF2-40B4-BE49-F238E27FC236}">
                <a16:creationId xmlns:a16="http://schemas.microsoft.com/office/drawing/2014/main" id="{518F0B86-3732-3146-AC89-D21D4A3B73DF}"/>
              </a:ext>
            </a:extLst>
          </p:cNvPr>
          <p:cNvSpPr/>
          <p:nvPr/>
        </p:nvSpPr>
        <p:spPr>
          <a:xfrm>
            <a:off x="8994613" y="203286"/>
            <a:ext cx="714536" cy="714536"/>
          </a:xfrm>
          <a:prstGeom prst="ellipse">
            <a:avLst/>
          </a:prstGeom>
          <a:solidFill>
            <a:srgbClr val="0062A3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4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スライド番号プレースホルダー 6">
            <a:extLst>
              <a:ext uri="{FF2B5EF4-FFF2-40B4-BE49-F238E27FC236}">
                <a16:creationId xmlns:a16="http://schemas.microsoft.com/office/drawing/2014/main" id="{7D6E0722-B024-5149-8FEF-8000DB80DF9F}"/>
              </a:ext>
            </a:extLst>
          </p:cNvPr>
          <p:cNvSpPr txBox="1">
            <a:spLocks/>
          </p:cNvSpPr>
          <p:nvPr/>
        </p:nvSpPr>
        <p:spPr>
          <a:xfrm>
            <a:off x="7545288" y="6699633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488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97076A-FE38-4902-A3BD-70DA550777B1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699D854-E25F-0548-B115-6B5515AC54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827"/>
          <a:stretch/>
        </p:blipFill>
        <p:spPr>
          <a:xfrm>
            <a:off x="2963280" y="4610418"/>
            <a:ext cx="3392914" cy="17458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3589533B-7724-4784-143D-41151CC66146}"/>
              </a:ext>
            </a:extLst>
          </p:cNvPr>
          <p:cNvGrpSpPr/>
          <p:nvPr/>
        </p:nvGrpSpPr>
        <p:grpSpPr>
          <a:xfrm>
            <a:off x="6038544" y="4428748"/>
            <a:ext cx="3405806" cy="1679911"/>
            <a:chOff x="6038544" y="4428748"/>
            <a:chExt cx="3405806" cy="1679911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E41D7738-2A28-6244-A19D-A87E1BA1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8544" y="4428748"/>
              <a:ext cx="3405806" cy="167991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554E2C77-A841-801F-89D3-BED4F7477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01698" y="5476581"/>
              <a:ext cx="830413" cy="19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7959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63E339E-C0E0-CF45-8BF4-ADDA01D87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445" y="2001030"/>
            <a:ext cx="5758528" cy="332534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C46687EA-9C99-9D4B-BC43-08363D7E873F}"/>
              </a:ext>
            </a:extLst>
          </p:cNvPr>
          <p:cNvSpPr txBox="1"/>
          <p:nvPr/>
        </p:nvSpPr>
        <p:spPr>
          <a:xfrm>
            <a:off x="510408" y="1012775"/>
            <a:ext cx="8715785" cy="34227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ja-JP"/>
            </a:defPPr>
            <a:lvl1pPr algn="ctr">
              <a:defRPr sz="1100" b="1">
                <a:ea typeface="Yu Gothic" charset="-128"/>
                <a:cs typeface="Yu Gothic" charset="-128"/>
              </a:defRPr>
            </a:lvl1pPr>
          </a:lstStyle>
          <a:p>
            <a:pPr marL="285750" indent="-285750" algn="l">
              <a:lnSpc>
                <a:spcPts val="2080"/>
              </a:lnSpc>
              <a:buClr>
                <a:srgbClr val="C00000"/>
              </a:buClr>
              <a:buSzPct val="160000"/>
              <a:buFont typeface="システムフォント（レギュラー）"/>
              <a:buChar char="-"/>
            </a:pP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個別に関連づけを行う場合は、名刺レコードの「名刺関連づけ」セクションから実施します。</a:t>
            </a: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D5C2F34-2797-C847-B9FC-E74EF46FA0F5}"/>
              </a:ext>
            </a:extLst>
          </p:cNvPr>
          <p:cNvSpPr/>
          <p:nvPr/>
        </p:nvSpPr>
        <p:spPr>
          <a:xfrm>
            <a:off x="5556123" y="2881395"/>
            <a:ext cx="616098" cy="1581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FD78C6E-A4D5-C34F-BB40-C30DA4F0BD2C}"/>
              </a:ext>
            </a:extLst>
          </p:cNvPr>
          <p:cNvSpPr/>
          <p:nvPr/>
        </p:nvSpPr>
        <p:spPr>
          <a:xfrm>
            <a:off x="2521080" y="2852873"/>
            <a:ext cx="821415" cy="1866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99EA761F-568B-CA4F-ACAD-35A31CBCABAB}"/>
              </a:ext>
            </a:extLst>
          </p:cNvPr>
          <p:cNvSpPr/>
          <p:nvPr/>
        </p:nvSpPr>
        <p:spPr>
          <a:xfrm>
            <a:off x="624697" y="5612083"/>
            <a:ext cx="8656606" cy="81741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200" b="1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手動関連づけ</a:t>
            </a:r>
            <a:r>
              <a:rPr lang="en-US" altLang="ja-JP" sz="1200" b="1" dirty="0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(</a:t>
            </a:r>
            <a:r>
              <a:rPr lang="ja-JP" altLang="en-US" sz="1200" b="1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一括関連づけ</a:t>
            </a:r>
            <a:r>
              <a:rPr lang="en-US" altLang="ja-JP" sz="1200" b="1" dirty="0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)</a:t>
            </a:r>
            <a:r>
              <a:rPr lang="ja-JP" altLang="en-US" sz="1200" b="1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の詳細な手順は、</a:t>
            </a:r>
            <a:r>
              <a:rPr lang="ja-JP" altLang="en-US" sz="1200" b="1">
                <a:solidFill>
                  <a:srgbClr val="C00000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こちら</a:t>
            </a:r>
            <a:r>
              <a:rPr lang="ja-JP" altLang="en-US" sz="1200" b="1">
                <a:solidFill>
                  <a:srgbClr val="0062A3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のヘルプサイトをご参照ください。</a:t>
            </a:r>
            <a:endParaRPr lang="en-US" altLang="ja-JP" sz="1200" b="1" dirty="0">
              <a:solidFill>
                <a:srgbClr val="0062A3"/>
              </a:solidFill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4B4B3D-0FF1-2E49-AE2E-5F2CC91637C5}"/>
              </a:ext>
            </a:extLst>
          </p:cNvPr>
          <p:cNvSpPr txBox="1"/>
          <p:nvPr/>
        </p:nvSpPr>
        <p:spPr>
          <a:xfrm>
            <a:off x="520871" y="1640753"/>
            <a:ext cx="3272196" cy="954657"/>
          </a:xfrm>
          <a:prstGeom prst="roundRect">
            <a:avLst>
              <a:gd name="adj" fmla="val 869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>
              <a:defRPr sz="1000" b="1">
                <a:solidFill>
                  <a:schemeClr val="accent1"/>
                </a:solidFill>
                <a:latin typeface="Yu Gothic" charset="-128"/>
                <a:ea typeface="Yu Gothic" charset="-128"/>
                <a:cs typeface="Yu Gothic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lnSpc>
                <a:spcPts val="1640"/>
              </a:lnSpc>
            </a:pP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「</a:t>
            </a:r>
            <a:r>
              <a:rPr lang="en-US" altLang="ja-JP" sz="1200" dirty="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／検索条件一致」では、</a:t>
            </a:r>
            <a:endParaRPr lang="en-US" altLang="ja-JP" sz="1200" dirty="0">
              <a:solidFill>
                <a:srgbClr val="0062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640"/>
              </a:lnSpc>
            </a:pP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名刺の人物がすでに登録されている場合、</a:t>
            </a:r>
            <a:br>
              <a:rPr lang="en-US" altLang="ja-JP" sz="1200" dirty="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関連づけ先の候補が表示されます。</a:t>
            </a:r>
          </a:p>
        </p:txBody>
      </p:sp>
      <p:sp>
        <p:nvSpPr>
          <p:cNvPr id="14" name="三角形 13">
            <a:extLst>
              <a:ext uri="{FF2B5EF4-FFF2-40B4-BE49-F238E27FC236}">
                <a16:creationId xmlns:a16="http://schemas.microsoft.com/office/drawing/2014/main" id="{BA48480F-8DC8-0245-88E7-8534F80F22C9}"/>
              </a:ext>
            </a:extLst>
          </p:cNvPr>
          <p:cNvSpPr/>
          <p:nvPr/>
        </p:nvSpPr>
        <p:spPr>
          <a:xfrm rot="10800000">
            <a:off x="2644237" y="2585584"/>
            <a:ext cx="365789" cy="209257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78163BD-900F-F044-B115-4E56A343494E}"/>
              </a:ext>
            </a:extLst>
          </p:cNvPr>
          <p:cNvSpPr txBox="1"/>
          <p:nvPr/>
        </p:nvSpPr>
        <p:spPr>
          <a:xfrm>
            <a:off x="5556123" y="1902695"/>
            <a:ext cx="3024842" cy="817415"/>
          </a:xfrm>
          <a:prstGeom prst="roundRect">
            <a:avLst>
              <a:gd name="adj" fmla="val 869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>
              <a:defRPr sz="1000" b="1">
                <a:solidFill>
                  <a:schemeClr val="accent1"/>
                </a:solidFill>
                <a:latin typeface="Yu Gothic" charset="-128"/>
                <a:ea typeface="Yu Gothic" charset="-128"/>
                <a:cs typeface="Yu Gothic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「自由検索」では、グローバル検索と</a:t>
            </a:r>
            <a:endParaRPr lang="en-US" altLang="ja-JP" sz="1200" dirty="0">
              <a:solidFill>
                <a:srgbClr val="0062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同様にテキスト検索が可能です。</a:t>
            </a:r>
            <a:endParaRPr lang="ja-JP" altLang="en-US" sz="1200" dirty="0">
              <a:solidFill>
                <a:srgbClr val="0062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三角形 17">
            <a:extLst>
              <a:ext uri="{FF2B5EF4-FFF2-40B4-BE49-F238E27FC236}">
                <a16:creationId xmlns:a16="http://schemas.microsoft.com/office/drawing/2014/main" id="{744F3032-9AF5-6F41-BA1A-37695FA77DFC}"/>
              </a:ext>
            </a:extLst>
          </p:cNvPr>
          <p:cNvSpPr/>
          <p:nvPr/>
        </p:nvSpPr>
        <p:spPr>
          <a:xfrm rot="10800000">
            <a:off x="5881524" y="2676824"/>
            <a:ext cx="290697" cy="181993"/>
          </a:xfrm>
          <a:prstGeom prst="triangle">
            <a:avLst>
              <a:gd name="adj" fmla="val 4470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9" name="タイトル 14">
            <a:extLst>
              <a:ext uri="{FF2B5EF4-FFF2-40B4-BE49-F238E27FC236}">
                <a16:creationId xmlns:a16="http://schemas.microsoft.com/office/drawing/2014/main" id="{0A3E9C71-297B-EE4F-A957-CCA195A1D90A}"/>
              </a:ext>
            </a:extLst>
          </p:cNvPr>
          <p:cNvSpPr txBox="1">
            <a:spLocks/>
          </p:cNvSpPr>
          <p:nvPr/>
        </p:nvSpPr>
        <p:spPr>
          <a:xfrm>
            <a:off x="381524" y="419230"/>
            <a:ext cx="8543925" cy="499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手動関連づけの方法</a:t>
            </a:r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734CF9F8-72F3-5346-A3BE-BAD38CC5526C}"/>
              </a:ext>
            </a:extLst>
          </p:cNvPr>
          <p:cNvSpPr/>
          <p:nvPr/>
        </p:nvSpPr>
        <p:spPr>
          <a:xfrm>
            <a:off x="8994613" y="203286"/>
            <a:ext cx="714536" cy="714536"/>
          </a:xfrm>
          <a:prstGeom prst="ellipse">
            <a:avLst/>
          </a:prstGeom>
          <a:solidFill>
            <a:srgbClr val="0062A3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4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スライド番号プレースホルダー 6">
            <a:extLst>
              <a:ext uri="{FF2B5EF4-FFF2-40B4-BE49-F238E27FC236}">
                <a16:creationId xmlns:a16="http://schemas.microsoft.com/office/drawing/2014/main" id="{38799798-9099-0D4C-93C1-A97B34117E88}"/>
              </a:ext>
            </a:extLst>
          </p:cNvPr>
          <p:cNvSpPr txBox="1">
            <a:spLocks/>
          </p:cNvSpPr>
          <p:nvPr/>
        </p:nvSpPr>
        <p:spPr>
          <a:xfrm>
            <a:off x="7545288" y="6699633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488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97076A-FE38-4902-A3BD-70DA550777B1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63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円/楕円 24">
            <a:extLst>
              <a:ext uri="{FF2B5EF4-FFF2-40B4-BE49-F238E27FC236}">
                <a16:creationId xmlns:a16="http://schemas.microsoft.com/office/drawing/2014/main" id="{3608FE5C-CFEB-7B4F-810F-FC98A90D71A1}"/>
              </a:ext>
            </a:extLst>
          </p:cNvPr>
          <p:cNvSpPr/>
          <p:nvPr/>
        </p:nvSpPr>
        <p:spPr>
          <a:xfrm>
            <a:off x="8994613" y="203286"/>
            <a:ext cx="714536" cy="714536"/>
          </a:xfrm>
          <a:prstGeom prst="ellipse">
            <a:avLst/>
          </a:prstGeom>
          <a:solidFill>
            <a:srgbClr val="0062A3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4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タイトル 14">
            <a:extLst>
              <a:ext uri="{FF2B5EF4-FFF2-40B4-BE49-F238E27FC236}">
                <a16:creationId xmlns:a16="http://schemas.microsoft.com/office/drawing/2014/main" id="{EB93334C-CAA2-1E49-AA87-B6E98A5B048A}"/>
              </a:ext>
            </a:extLst>
          </p:cNvPr>
          <p:cNvSpPr txBox="1">
            <a:spLocks/>
          </p:cNvSpPr>
          <p:nvPr/>
        </p:nvSpPr>
        <p:spPr>
          <a:xfrm>
            <a:off x="381524" y="419230"/>
            <a:ext cx="8543925" cy="499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手動関連づけの方法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17CEF59-069B-E643-8FB8-A799A6760708}"/>
              </a:ext>
            </a:extLst>
          </p:cNvPr>
          <p:cNvSpPr txBox="1"/>
          <p:nvPr/>
        </p:nvSpPr>
        <p:spPr>
          <a:xfrm>
            <a:off x="507324" y="1008772"/>
            <a:ext cx="8715785" cy="34227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ja-JP"/>
            </a:defPPr>
            <a:lvl1pPr algn="ctr">
              <a:defRPr sz="1100" b="1">
                <a:ea typeface="Yu Gothic" charset="-128"/>
                <a:cs typeface="Yu Gothic" charset="-128"/>
              </a:defRPr>
            </a:lvl1pPr>
          </a:lstStyle>
          <a:p>
            <a:pPr marL="285750" indent="-285750" algn="l">
              <a:lnSpc>
                <a:spcPts val="2080"/>
              </a:lnSpc>
              <a:buClr>
                <a:srgbClr val="C00000"/>
              </a:buClr>
              <a:buSzPct val="160000"/>
              <a:buFont typeface="システムフォント（レギュラー）"/>
              <a:buChar char="-"/>
            </a:pP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名刺情報の転記を行います。</a:t>
            </a:r>
          </a:p>
        </p:txBody>
      </p:sp>
      <p:sp>
        <p:nvSpPr>
          <p:cNvPr id="28" name="スライド番号プレースホルダー 6">
            <a:extLst>
              <a:ext uri="{FF2B5EF4-FFF2-40B4-BE49-F238E27FC236}">
                <a16:creationId xmlns:a16="http://schemas.microsoft.com/office/drawing/2014/main" id="{390A90FC-E141-FD4F-B211-2CBC7159FCF1}"/>
              </a:ext>
            </a:extLst>
          </p:cNvPr>
          <p:cNvSpPr txBox="1">
            <a:spLocks/>
          </p:cNvSpPr>
          <p:nvPr/>
        </p:nvSpPr>
        <p:spPr>
          <a:xfrm>
            <a:off x="7545288" y="6699633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488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97076A-FE38-4902-A3BD-70DA550777B1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A586BA1-119D-13EA-A28A-9A7CD509C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15" y="1028582"/>
            <a:ext cx="9198477" cy="56261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1184AA8-6D62-F11A-E6EE-74ED27E9F26C}"/>
              </a:ext>
            </a:extLst>
          </p:cNvPr>
          <p:cNvSpPr/>
          <p:nvPr/>
        </p:nvSpPr>
        <p:spPr>
          <a:xfrm>
            <a:off x="2236879" y="3590524"/>
            <a:ext cx="4155440" cy="4255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7563C2-8AB4-80AB-10B5-6A921477AD1E}"/>
              </a:ext>
            </a:extLst>
          </p:cNvPr>
          <p:cNvSpPr txBox="1"/>
          <p:nvPr/>
        </p:nvSpPr>
        <p:spPr>
          <a:xfrm>
            <a:off x="2247185" y="3022079"/>
            <a:ext cx="3417344" cy="4001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>
              <a:defRPr sz="1000" b="1">
                <a:solidFill>
                  <a:schemeClr val="accent1"/>
                </a:solidFill>
                <a:latin typeface="Yu Gothic" charset="-128"/>
                <a:ea typeface="Yu Gothic" charset="-128"/>
                <a:cs typeface="Yu Gothic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ja-JP" sz="1200" dirty="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情報に更新があるものには！マークが表示</a:t>
            </a:r>
            <a:endParaRPr lang="ja-JP" altLang="en-US" sz="1200" dirty="0">
              <a:solidFill>
                <a:srgbClr val="0062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三角形 13">
            <a:extLst>
              <a:ext uri="{FF2B5EF4-FFF2-40B4-BE49-F238E27FC236}">
                <a16:creationId xmlns:a16="http://schemas.microsoft.com/office/drawing/2014/main" id="{7A435A23-D756-7A42-91AB-7AADBE398F1E}"/>
              </a:ext>
            </a:extLst>
          </p:cNvPr>
          <p:cNvSpPr/>
          <p:nvPr/>
        </p:nvSpPr>
        <p:spPr>
          <a:xfrm rot="10800000">
            <a:off x="3095507" y="3342199"/>
            <a:ext cx="190662" cy="209257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2D83525-171D-6FCA-DB11-9593B69D8C14}"/>
              </a:ext>
            </a:extLst>
          </p:cNvPr>
          <p:cNvGrpSpPr/>
          <p:nvPr/>
        </p:nvGrpSpPr>
        <p:grpSpPr>
          <a:xfrm>
            <a:off x="4497281" y="933696"/>
            <a:ext cx="4664969" cy="593764"/>
            <a:chOff x="4686913" y="1602299"/>
            <a:chExt cx="4664969" cy="593764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601FC2F-1B7F-7369-3260-23FA8D3AD88C}"/>
                </a:ext>
              </a:extLst>
            </p:cNvPr>
            <p:cNvSpPr txBox="1"/>
            <p:nvPr/>
          </p:nvSpPr>
          <p:spPr>
            <a:xfrm>
              <a:off x="4686913" y="1602299"/>
              <a:ext cx="4664969" cy="39559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  <a:lvl1pPr>
                <a:defRPr sz="1000" b="1">
                  <a:solidFill>
                    <a:schemeClr val="accent1"/>
                  </a:solidFill>
                  <a:latin typeface="Yu Gothic" charset="-128"/>
                  <a:ea typeface="Yu Gothic" charset="-128"/>
                  <a:cs typeface="Yu Gothic" charset="-12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ja-JP" altLang="en-US" sz="1200" dirty="0">
                  <a:solidFill>
                    <a:srgbClr val="0062A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新旧の名刺情報を対比しながら上書き更新する項目を確認可能</a:t>
              </a:r>
            </a:p>
          </p:txBody>
        </p:sp>
        <p:sp>
          <p:nvSpPr>
            <p:cNvPr id="21" name="三角形 20">
              <a:extLst>
                <a:ext uri="{FF2B5EF4-FFF2-40B4-BE49-F238E27FC236}">
                  <a16:creationId xmlns:a16="http://schemas.microsoft.com/office/drawing/2014/main" id="{19750D69-C87F-AF40-7AFB-7F446627A651}"/>
                </a:ext>
              </a:extLst>
            </p:cNvPr>
            <p:cNvSpPr/>
            <p:nvPr/>
          </p:nvSpPr>
          <p:spPr>
            <a:xfrm rot="10800000">
              <a:off x="5971573" y="1994876"/>
              <a:ext cx="274404" cy="201187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400" b="1" dirty="0">
                <a:latin typeface="Arial" panose="020B0604020202020204" pitchFamily="34" charset="0"/>
                <a:ea typeface="Yu Gothic" charset="-128"/>
                <a:cs typeface="Arial" panose="020B0604020202020204" pitchFamily="34" charset="0"/>
              </a:endParaRPr>
            </a:p>
          </p:txBody>
        </p:sp>
      </p:grp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7F5F617-7B6F-A5B0-980F-BC3AD72AD3C2}"/>
              </a:ext>
            </a:extLst>
          </p:cNvPr>
          <p:cNvSpPr/>
          <p:nvPr/>
        </p:nvSpPr>
        <p:spPr>
          <a:xfrm>
            <a:off x="8647600" y="3648322"/>
            <a:ext cx="181369" cy="3465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A3B19A1-664B-8CFB-66B5-569926DD91E3}"/>
              </a:ext>
            </a:extLst>
          </p:cNvPr>
          <p:cNvSpPr/>
          <p:nvPr/>
        </p:nvSpPr>
        <p:spPr>
          <a:xfrm>
            <a:off x="4705289" y="6455716"/>
            <a:ext cx="253771" cy="1676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299840D-D3CA-2B49-2CCF-AC2EDFD52B6E}"/>
              </a:ext>
            </a:extLst>
          </p:cNvPr>
          <p:cNvSpPr txBox="1"/>
          <p:nvPr/>
        </p:nvSpPr>
        <p:spPr>
          <a:xfrm>
            <a:off x="2206906" y="6340247"/>
            <a:ext cx="2260402" cy="4001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>
              <a:defRPr sz="1000" b="1">
                <a:solidFill>
                  <a:schemeClr val="accent1"/>
                </a:solidFill>
                <a:latin typeface="Yu Gothic" charset="-128"/>
                <a:ea typeface="Yu Gothic" charset="-128"/>
                <a:cs typeface="Yu Gothic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ja-JP" sz="1200" dirty="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③ </a:t>
            </a:r>
            <a:r>
              <a:rPr lang="ja-JP" altLang="en-US" sz="1200">
                <a:solidFill>
                  <a:srgbClr val="0062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保存を押下して更新を反映</a:t>
            </a:r>
            <a:endParaRPr lang="ja-JP" altLang="en-US" sz="1200" dirty="0">
              <a:solidFill>
                <a:srgbClr val="0062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三角形 33">
            <a:extLst>
              <a:ext uri="{FF2B5EF4-FFF2-40B4-BE49-F238E27FC236}">
                <a16:creationId xmlns:a16="http://schemas.microsoft.com/office/drawing/2014/main" id="{F41B4F16-F1E8-06C0-BAA1-EDCF34D426FD}"/>
              </a:ext>
            </a:extLst>
          </p:cNvPr>
          <p:cNvSpPr/>
          <p:nvPr/>
        </p:nvSpPr>
        <p:spPr>
          <a:xfrm rot="5400000">
            <a:off x="4444167" y="6405985"/>
            <a:ext cx="176694" cy="242684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35" name="角丸四角形吹き出し 34">
            <a:extLst>
              <a:ext uri="{FF2B5EF4-FFF2-40B4-BE49-F238E27FC236}">
                <a16:creationId xmlns:a16="http://schemas.microsoft.com/office/drawing/2014/main" id="{A650485E-A3D1-F043-FEF5-AFC380366A1C}"/>
              </a:ext>
            </a:extLst>
          </p:cNvPr>
          <p:cNvSpPr/>
          <p:nvPr/>
        </p:nvSpPr>
        <p:spPr>
          <a:xfrm>
            <a:off x="7545535" y="3018229"/>
            <a:ext cx="2204129" cy="400110"/>
          </a:xfrm>
          <a:prstGeom prst="wedgeRoundRectCallout">
            <a:avLst>
              <a:gd name="adj1" fmla="val -4412"/>
              <a:gd name="adj2" fmla="val 9820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62A3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rPr>
              <a:t>② </a:t>
            </a:r>
            <a:r>
              <a:rPr kumimoji="1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62A3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rPr>
              <a:t>転記する項目にチェック</a:t>
            </a:r>
          </a:p>
        </p:txBody>
      </p:sp>
    </p:spTree>
    <p:extLst>
      <p:ext uri="{BB962C8B-B14F-4D97-AF65-F5344CB8AC3E}">
        <p14:creationId xmlns:p14="http://schemas.microsoft.com/office/powerpoint/2010/main" val="757812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72BD60-C3FE-B849-92BF-694F244E3456}"/>
              </a:ext>
            </a:extLst>
          </p:cNvPr>
          <p:cNvSpPr txBox="1"/>
          <p:nvPr/>
        </p:nvSpPr>
        <p:spPr>
          <a:xfrm>
            <a:off x="510408" y="1035353"/>
            <a:ext cx="8715785" cy="61157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ja-JP"/>
            </a:defPPr>
            <a:lvl1pPr algn="ctr">
              <a:defRPr sz="1100" b="1">
                <a:ea typeface="Yu Gothic" charset="-128"/>
                <a:cs typeface="Yu Gothic" charset="-128"/>
              </a:defRPr>
            </a:lvl1pPr>
          </a:lstStyle>
          <a:p>
            <a:pPr marL="285750" indent="-285750" algn="l">
              <a:lnSpc>
                <a:spcPts val="2080"/>
              </a:lnSpc>
              <a:buClr>
                <a:srgbClr val="C00000"/>
              </a:buClr>
              <a:buSzPct val="160000"/>
              <a:buFont typeface="システムフォント（レギュラー）"/>
              <a:buChar char="-"/>
            </a:pP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一括で関連づけを行う場合は、複数レコードのチェックボックスにチェックを入れ、</a:t>
            </a:r>
            <a:b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「一括関連づけ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新規作成」をクリックします。</a:t>
            </a: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B2A8897-1974-D844-846A-37D1D7421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70" y="1978937"/>
            <a:ext cx="9268859" cy="24919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AD4F5D8-F82C-A947-AB31-837F8705CEAD}"/>
              </a:ext>
            </a:extLst>
          </p:cNvPr>
          <p:cNvSpPr/>
          <p:nvPr/>
        </p:nvSpPr>
        <p:spPr>
          <a:xfrm>
            <a:off x="8002853" y="2041071"/>
            <a:ext cx="928875" cy="1877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ACD5C71-00C2-F046-9516-0AC1D4A601FA}"/>
              </a:ext>
            </a:extLst>
          </p:cNvPr>
          <p:cNvSpPr/>
          <p:nvPr/>
        </p:nvSpPr>
        <p:spPr>
          <a:xfrm>
            <a:off x="684467" y="2494547"/>
            <a:ext cx="205870" cy="19763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b="1" dirty="0">
              <a:latin typeface="Arial" panose="020B0604020202020204" pitchFamily="34" charset="0"/>
              <a:ea typeface="Yu Gothic" charset="-128"/>
              <a:cs typeface="Arial" panose="020B0604020202020204" pitchFamily="34" charset="0"/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8C1A5F9E-0576-CD46-96BA-CE18E1F6BF50}"/>
              </a:ext>
            </a:extLst>
          </p:cNvPr>
          <p:cNvSpPr/>
          <p:nvPr/>
        </p:nvSpPr>
        <p:spPr>
          <a:xfrm>
            <a:off x="8994613" y="203286"/>
            <a:ext cx="714536" cy="714536"/>
          </a:xfrm>
          <a:prstGeom prst="ellipse">
            <a:avLst/>
          </a:prstGeom>
          <a:solidFill>
            <a:srgbClr val="0062A3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2400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タイトル 14">
            <a:extLst>
              <a:ext uri="{FF2B5EF4-FFF2-40B4-BE49-F238E27FC236}">
                <a16:creationId xmlns:a16="http://schemas.microsoft.com/office/drawing/2014/main" id="{F7E1A3CA-64E0-9F40-B48D-4F451E5BB9E0}"/>
              </a:ext>
            </a:extLst>
          </p:cNvPr>
          <p:cNvSpPr txBox="1">
            <a:spLocks/>
          </p:cNvSpPr>
          <p:nvPr/>
        </p:nvSpPr>
        <p:spPr>
          <a:xfrm>
            <a:off x="381524" y="419230"/>
            <a:ext cx="8543925" cy="499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一括関連づけの方法</a:t>
            </a:r>
          </a:p>
        </p:txBody>
      </p:sp>
      <p:sp>
        <p:nvSpPr>
          <p:cNvPr id="13" name="スライド番号プレースホルダー 6">
            <a:extLst>
              <a:ext uri="{FF2B5EF4-FFF2-40B4-BE49-F238E27FC236}">
                <a16:creationId xmlns:a16="http://schemas.microsoft.com/office/drawing/2014/main" id="{08618C43-9DD6-7D4C-B5D8-077399E03D0B}"/>
              </a:ext>
            </a:extLst>
          </p:cNvPr>
          <p:cNvSpPr txBox="1">
            <a:spLocks/>
          </p:cNvSpPr>
          <p:nvPr/>
        </p:nvSpPr>
        <p:spPr>
          <a:xfrm>
            <a:off x="7545288" y="6699633"/>
            <a:ext cx="23114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488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97076A-FE38-4902-A3BD-70DA550777B1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66691"/>
      </p:ext>
    </p:extLst>
  </p:cSld>
  <p:clrMapOvr>
    <a:masterClrMapping/>
  </p:clrMapOvr>
</p:sld>
</file>

<file path=ppt/theme/theme1.xml><?xml version="1.0" encoding="utf-8"?>
<a:theme xmlns:a="http://schemas.openxmlformats.org/drawingml/2006/main" name="sansan_format_A4">
  <a:themeElements>
    <a:clrScheme name="sansan_color_v5">
      <a:dk1>
        <a:srgbClr val="333333"/>
      </a:dk1>
      <a:lt1>
        <a:srgbClr val="FFFFFF"/>
      </a:lt1>
      <a:dk2>
        <a:srgbClr val="000000"/>
      </a:dk2>
      <a:lt2>
        <a:srgbClr val="C8C8C8"/>
      </a:lt2>
      <a:accent1>
        <a:srgbClr val="004E98"/>
      </a:accent1>
      <a:accent2>
        <a:srgbClr val="084885"/>
      </a:accent2>
      <a:accent3>
        <a:srgbClr val="C8E9FF"/>
      </a:accent3>
      <a:accent4>
        <a:srgbClr val="888888"/>
      </a:accent4>
      <a:accent5>
        <a:srgbClr val="48A1E3"/>
      </a:accent5>
      <a:accent6>
        <a:srgbClr val="D70C18"/>
      </a:accent6>
      <a:hlink>
        <a:srgbClr val="D70C18"/>
      </a:hlink>
      <a:folHlink>
        <a:srgbClr val="D70C18"/>
      </a:folHlink>
    </a:clrScheme>
    <a:fontScheme name="ユーザー定義 游+Arial">
      <a:majorFont>
        <a:latin typeface="Arial"/>
        <a:ea typeface="游ゴシック Medium"/>
        <a:cs typeface=""/>
      </a:majorFont>
      <a:minorFont>
        <a:latin typeface="Arial"/>
        <a:ea typeface="游ゴシック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 sz="2400" b="1" dirty="0" smtClean="0">
            <a:ea typeface="Yu Gothic" charset="-128"/>
            <a:cs typeface="Yu Gothic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none" lIns="91440" tIns="45720" rIns="91440" bIns="45720" rtlCol="0">
        <a:spAutoFit/>
      </a:bodyPr>
      <a:lstStyle>
        <a:defPPr algn="ctr">
          <a:lnSpc>
            <a:spcPct val="130000"/>
          </a:lnSpc>
          <a:spcBef>
            <a:spcPts val="800"/>
          </a:spcBef>
          <a:defRPr kumimoji="1" sz="2400" b="1" smtClean="0">
            <a:ea typeface="Yu Gothic" charset="-128"/>
            <a:cs typeface="Yu Gothic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nsan_format_A4" id="{0D81974E-53E0-D84C-AD00-32D8686569EF}" vid="{EE240354-CEAB-5F4C-B546-0D6FBAFA3A62}"/>
    </a:ext>
  </a:extLst>
</a:theme>
</file>

<file path=ppt/theme/theme2.xml><?xml version="1.0" encoding="utf-8"?>
<a:theme xmlns:a="http://schemas.openxmlformats.org/drawingml/2006/main" name="sansan">
  <a:themeElements>
    <a:clrScheme name="sansan_color_v5">
      <a:dk1>
        <a:srgbClr val="333333"/>
      </a:dk1>
      <a:lt1>
        <a:srgbClr val="FFFFFF"/>
      </a:lt1>
      <a:dk2>
        <a:srgbClr val="000000"/>
      </a:dk2>
      <a:lt2>
        <a:srgbClr val="C8C8C8"/>
      </a:lt2>
      <a:accent1>
        <a:srgbClr val="004E98"/>
      </a:accent1>
      <a:accent2>
        <a:srgbClr val="084885"/>
      </a:accent2>
      <a:accent3>
        <a:srgbClr val="C8E9FF"/>
      </a:accent3>
      <a:accent4>
        <a:srgbClr val="888888"/>
      </a:accent4>
      <a:accent5>
        <a:srgbClr val="48A1E3"/>
      </a:accent5>
      <a:accent6>
        <a:srgbClr val="D70C18"/>
      </a:accent6>
      <a:hlink>
        <a:srgbClr val="D70C18"/>
      </a:hlink>
      <a:folHlink>
        <a:srgbClr val="D70C18"/>
      </a:folHlink>
    </a:clrScheme>
    <a:fontScheme name="ユーザー定義 游+Arial">
      <a:majorFont>
        <a:latin typeface="Arial"/>
        <a:ea typeface="游ゴシック Medium"/>
        <a:cs typeface=""/>
      </a:majorFont>
      <a:minorFont>
        <a:latin typeface="Arial"/>
        <a:ea typeface="游ゴシック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kumimoji="1"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none" lIns="91440" tIns="45720" rIns="91440" bIns="45720" rtlCol="0">
        <a:spAutoFit/>
      </a:bodyPr>
      <a:lstStyle>
        <a:defPPr>
          <a:lnSpc>
            <a:spcPct val="130000"/>
          </a:lnSpc>
          <a:spcBef>
            <a:spcPts val="800"/>
          </a:spcBef>
          <a:defRPr kumimoji="1" sz="2400" b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nsan" id="{207FD033-DBC5-1142-8573-DD96C457CC4F}" vid="{84BD25B2-7F8C-B84F-8B51-B4CF115C819D}"/>
    </a:ext>
  </a:extLst>
</a:theme>
</file>

<file path=ppt/theme/theme3.xml><?xml version="1.0" encoding="utf-8"?>
<a:theme xmlns:a="http://schemas.openxmlformats.org/drawingml/2006/main" name="EightVer5">
  <a:themeElements>
    <a:clrScheme name="sansan_color_v5">
      <a:dk1>
        <a:srgbClr val="333333"/>
      </a:dk1>
      <a:lt1>
        <a:srgbClr val="FFFFFF"/>
      </a:lt1>
      <a:dk2>
        <a:srgbClr val="000000"/>
      </a:dk2>
      <a:lt2>
        <a:srgbClr val="C8C8C8"/>
      </a:lt2>
      <a:accent1>
        <a:srgbClr val="004E98"/>
      </a:accent1>
      <a:accent2>
        <a:srgbClr val="084885"/>
      </a:accent2>
      <a:accent3>
        <a:srgbClr val="C8E9FF"/>
      </a:accent3>
      <a:accent4>
        <a:srgbClr val="888888"/>
      </a:accent4>
      <a:accent5>
        <a:srgbClr val="48A1E3"/>
      </a:accent5>
      <a:accent6>
        <a:srgbClr val="D70C18"/>
      </a:accent6>
      <a:hlink>
        <a:srgbClr val="D70C18"/>
      </a:hlink>
      <a:folHlink>
        <a:srgbClr val="D70C18"/>
      </a:folHlink>
    </a:clrScheme>
    <a:fontScheme name="ユーザー定義 游+Arial">
      <a:majorFont>
        <a:latin typeface="Arial"/>
        <a:ea typeface="游ゴシック Medium"/>
        <a:cs typeface=""/>
      </a:majorFont>
      <a:minorFont>
        <a:latin typeface="Arial"/>
        <a:ea typeface="游ゴシック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kumimoji="1"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none" lIns="91440" tIns="45720" rIns="91440" bIns="45720" rtlCol="0">
        <a:spAutoFit/>
      </a:bodyPr>
      <a:lstStyle>
        <a:defPPr>
          <a:lnSpc>
            <a:spcPct val="130000"/>
          </a:lnSpc>
          <a:spcBef>
            <a:spcPts val="800"/>
          </a:spcBef>
          <a:defRPr kumimoji="1" sz="2400" b="1" smtClean="0">
            <a:latin typeface="+mj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29193</TotalTime>
  <Words>616</Words>
  <PresentationFormat>A4 210 x 297 mm</PresentationFormat>
  <Paragraphs>119</Paragraphs>
  <Slides>13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13</vt:i4>
      </vt:variant>
    </vt:vector>
  </HeadingPairs>
  <TitlesOfParts>
    <vt:vector size="25" baseType="lpstr">
      <vt:lpstr>HGPｺﾞｼｯｸE</vt:lpstr>
      <vt:lpstr>システムフォント（レギュラー）</vt:lpstr>
      <vt:lpstr>游ゴシック</vt:lpstr>
      <vt:lpstr>游ゴシック</vt:lpstr>
      <vt:lpstr>游ゴシック Light</vt:lpstr>
      <vt:lpstr>游ゴシック Medium</vt:lpstr>
      <vt:lpstr>Arial</vt:lpstr>
      <vt:lpstr>Calibri</vt:lpstr>
      <vt:lpstr>sansan_format_A4</vt:lpstr>
      <vt:lpstr>sansan</vt:lpstr>
      <vt:lpstr>EightVer5</vt:lpstr>
      <vt:lpstr>Office テーマ</vt:lpstr>
      <vt:lpstr>Sansan – Salesforce連携 手動関連づけガイド</vt:lpstr>
      <vt:lpstr>PowerPoint プレゼンテーション</vt:lpstr>
      <vt:lpstr>手動関連づけの流れ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/>
  <cp:keywords/>
  <dc:description/>
  <cp:lastPrinted>2019-11-11T04:53:41Z</cp:lastPrinted>
  <dcterms:created xsi:type="dcterms:W3CDTF">2014-10-31T03:07:42Z</dcterms:created>
  <dcterms:modified xsi:type="dcterms:W3CDTF">2024-11-25T08:09:29Z</dcterms:modified>
  <cp:category/>
</cp:coreProperties>
</file>