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80" y="9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7584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916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4675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58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0467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08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3163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44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77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380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4543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F0C23-6C05-4310-BD4C-9DE24B27C8B1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7267B-8E21-4A39-9563-34B429C226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3805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222718" y="116632"/>
            <a:ext cx="9649072" cy="1440160"/>
          </a:xfrm>
        </p:spPr>
        <p:txBody>
          <a:bodyPr>
            <a:normAutofit/>
          </a:bodyPr>
          <a:lstStyle/>
          <a:p>
            <a:r>
              <a:rPr kumimoji="1"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ハネダ夜街マルシェ</a:t>
            </a:r>
            <a:endParaRPr kumimoji="1"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53346" y="1449539"/>
            <a:ext cx="8496944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テント番号：</a:t>
            </a:r>
          </a:p>
          <a:p>
            <a:r>
              <a:rPr lang="ja-JP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御社名　：</a:t>
            </a:r>
            <a:endParaRPr lang="en-US" altLang="ja-JP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sz="3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53346" y="3356992"/>
            <a:ext cx="849694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送付箱数：　　　</a:t>
            </a:r>
            <a:r>
              <a:rPr lang="ja-JP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zh-TW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個口中　　　</a:t>
            </a:r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zh-TW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個</a:t>
            </a:r>
            <a:r>
              <a:rPr lang="ja-JP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目</a:t>
            </a:r>
            <a:endParaRPr kumimoji="1" lang="ja-JP" altLang="en-US" sz="3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53346" y="4221088"/>
            <a:ext cx="8496944" cy="24929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送付先： </a:t>
            </a:r>
            <a:r>
              <a:rPr lang="ja-JP" altLang="en-US" sz="4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3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　　日</a:t>
            </a:r>
            <a:r>
              <a:rPr lang="en-US" altLang="ja-JP" sz="3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3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3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3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午前</a:t>
            </a:r>
            <a:r>
              <a:rPr lang="ja-JP" altLang="en-US" sz="3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必着</a:t>
            </a:r>
            <a:endParaRPr lang="en-US" altLang="ja-JP" sz="28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28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〒</a:t>
            </a:r>
            <a: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144-0041</a:t>
            </a:r>
          </a:p>
          <a:p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東京都大田区羽田空港</a:t>
            </a:r>
            <a: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1-1-4</a:t>
            </a:r>
          </a:p>
          <a:p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羽田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イノベーションシティ　</a:t>
            </a:r>
            <a: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階コリドー</a:t>
            </a:r>
            <a:endParaRPr lang="en-US" altLang="ja-JP" sz="28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マルシェテント内</a:t>
            </a:r>
            <a:r>
              <a:rPr lang="ja-JP" altLang="en-US" sz="280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（テント</a:t>
            </a:r>
            <a:r>
              <a:rPr lang="en-US" altLang="ja-JP" sz="280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No.</a:t>
            </a:r>
            <a:r>
              <a:rPr lang="ja-JP" altLang="en-US" sz="280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280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r>
              <a:rPr lang="ja-JP" altLang="en-US" sz="2800" dirty="0" smtClean="0">
                <a:latin typeface="Yu Gothic UI" panose="020B0500000000000000" pitchFamily="50" charset="-128"/>
                <a:ea typeface="Yu Gothic UI" panose="020B0500000000000000" pitchFamily="50" charset="-128"/>
              </a:rPr>
              <a:t>宛</a:t>
            </a:r>
            <a:endParaRPr lang="en-US" altLang="ja-JP" sz="2800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921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102</Words>
  <Application>Microsoft Office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Yu Gothic UI</vt:lpstr>
      <vt:lpstr>Arial</vt:lpstr>
      <vt:lpstr>Calibri</vt:lpstr>
      <vt:lpstr>Office ​​テーマ</vt:lpstr>
      <vt:lpstr>ハネダ夜街マルシェ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JLAC2015 スポンサー商品</dc:title>
  <dc:creator>FJ-USER</dc:creator>
  <cp:lastModifiedBy>Ech</cp:lastModifiedBy>
  <cp:revision>37</cp:revision>
  <cp:lastPrinted>2023-04-21T09:19:33Z</cp:lastPrinted>
  <dcterms:created xsi:type="dcterms:W3CDTF">2015-02-03T07:53:49Z</dcterms:created>
  <dcterms:modified xsi:type="dcterms:W3CDTF">2025-09-29T04:07:23Z</dcterms:modified>
</cp:coreProperties>
</file>