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sldIdLst>
    <p:sldId id="258" r:id="rId2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4660"/>
  </p:normalViewPr>
  <p:slideViewPr>
    <p:cSldViewPr snapToGrid="0">
      <p:cViewPr>
        <p:scale>
          <a:sx n="100" d="100"/>
          <a:sy n="100" d="100"/>
        </p:scale>
        <p:origin x="1314" y="-1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C6934-735D-4325-90E7-2D810E4D2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506045C-A16D-4E95-8EE8-2035FCBA2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1575D5-9DE9-49B4-91D2-CA74F85F2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D790-2183-465A-94CD-7FF467AD8408}" type="datetimeFigureOut">
              <a:rPr kumimoji="1" lang="ja-JP" altLang="en-US" smtClean="0"/>
              <a:t>2026/4/1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8E9D56-617A-457B-A4DF-5FA6352A7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19F2D3-B0AB-4363-825F-5377133E8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39B2-6625-4DB8-B278-492086F9C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37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27FD89-D7FE-4401-BAE0-2AB9D2A6C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65697C-DA8E-49E8-83D4-FC273BC81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85BF3C-1725-4914-869C-54FCB8794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D790-2183-465A-94CD-7FF467AD8408}" type="datetimeFigureOut">
              <a:rPr kumimoji="1" lang="ja-JP" altLang="en-US" smtClean="0"/>
              <a:t>2026/4/1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2FFE77-C518-4B73-883E-D9007ACB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2FE0B5-CC77-4B9A-9D90-E028E1B4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39B2-6625-4DB8-B278-492086F9C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25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16A17F0-5F22-443B-974D-5258E333BC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97D9384-6693-4109-9291-7B460F4F3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BBD323-4991-4E76-8D1B-1405ABC6A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D790-2183-465A-94CD-7FF467AD8408}" type="datetimeFigureOut">
              <a:rPr kumimoji="1" lang="ja-JP" altLang="en-US" smtClean="0"/>
              <a:t>2026/4/1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7101E6-267B-49E9-8C79-BEF8D583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11336B-5847-4431-A1EF-DF4E13BEF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39B2-6625-4DB8-B278-492086F9C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19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18E640-C8AD-412C-BB60-F62C1F7DB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35F5E9-7548-4E94-8265-B8DF2DBEA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CC82A2-A188-41F3-8D14-E3154E8D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D790-2183-465A-94CD-7FF467AD8408}" type="datetimeFigureOut">
              <a:rPr kumimoji="1" lang="ja-JP" altLang="en-US" smtClean="0"/>
              <a:t>2026/4/1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8BFDDD-DDA0-4B26-BBAF-2479A7B6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99EBB0-064B-4BF1-BCD8-F1BE1558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39B2-6625-4DB8-B278-492086F9C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40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84AB54-D041-4F6D-A862-07B0E004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6FBC091-B5EB-40D1-B85D-40942D287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1493A0-F8C1-42C7-AB55-9C15C488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D790-2183-465A-94CD-7FF467AD8408}" type="datetimeFigureOut">
              <a:rPr kumimoji="1" lang="ja-JP" altLang="en-US" smtClean="0"/>
              <a:t>2026/4/1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AC9BDA-2178-464A-BAC8-45A4A0D9C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B623D4-2E49-43D6-8C69-9C1E2374B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39B2-6625-4DB8-B278-492086F9C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00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E7DA92-BB9C-451A-8944-C9679860A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CADCB7-57E6-4EC0-9270-36B6C6689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AA0C5AF-61BC-43F4-90D3-751E9D07C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423AAF-42EC-4E74-BFB0-3F6BDC72B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D790-2183-465A-94CD-7FF467AD8408}" type="datetimeFigureOut">
              <a:rPr kumimoji="1" lang="ja-JP" altLang="en-US" smtClean="0"/>
              <a:t>2026/4/1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E8D525D-E7ED-4575-B2DF-7A82F044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8BD87C1-8FA6-4E59-B24B-E7A7803A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39B2-6625-4DB8-B278-492086F9C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54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D7D1C3-AB36-4A01-9F6C-65979B45E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8ECE75-15CC-4B54-BFC5-F57FA3112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33241EA-1711-45F4-B260-15D1B71BB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DD63C00-BA06-46D9-86C1-771A153D1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439FD0-A32D-4194-900D-54BAAF407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787B63-2053-4D95-9E71-6D3535C94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D790-2183-465A-94CD-7FF467AD8408}" type="datetimeFigureOut">
              <a:rPr kumimoji="1" lang="ja-JP" altLang="en-US" smtClean="0"/>
              <a:t>2026/4/1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21A8794-2E19-421F-844B-F8B24E5E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B90ED33-B59D-4A91-99EA-BB5C9E461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39B2-6625-4DB8-B278-492086F9C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2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968194-0136-4C0A-B1E2-D96DAD109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3257CAF-005B-4E7C-ADAE-3292CB60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D790-2183-465A-94CD-7FF467AD8408}" type="datetimeFigureOut">
              <a:rPr kumimoji="1" lang="ja-JP" altLang="en-US" smtClean="0"/>
              <a:t>2026/4/1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6B2F5BA-CA2F-4683-8FCB-7DCDF93E7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DA43403-56AD-404D-B4D9-A1429FC0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39B2-6625-4DB8-B278-492086F9C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97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31B220-C062-42C0-B6C5-9D3E6406F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D790-2183-465A-94CD-7FF467AD8408}" type="datetimeFigureOut">
              <a:rPr kumimoji="1" lang="ja-JP" altLang="en-US" smtClean="0"/>
              <a:t>2026/4/1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503758A-BAB7-4B02-9230-D1AB2FD4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0DBD2D-2722-4DDC-8871-435AD29C1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39B2-6625-4DB8-B278-492086F9C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2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89D93C-8C04-485B-B9B4-7CCEF6B7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33FE3B-CB17-49E2-92AA-685105EBB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B080029-EE38-446F-9DEA-2DC3DC7BB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DFD144-FBAD-4F40-B994-C9D25C434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D790-2183-465A-94CD-7FF467AD8408}" type="datetimeFigureOut">
              <a:rPr kumimoji="1" lang="ja-JP" altLang="en-US" smtClean="0"/>
              <a:t>2026/4/1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16B0744-EF89-4E52-928A-EFA9A4590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CA0FB3A-B3E9-4A8C-AD55-1765DDE4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39B2-6625-4DB8-B278-492086F9C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11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77B84D-79A1-4315-8B27-FD3E66D1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134C28C-6A5D-4EDA-AC46-F5077273E1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4C5C406-C92D-4574-9E04-A7ECD80E9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89C912-1B65-4F62-B266-2A568F50E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D790-2183-465A-94CD-7FF467AD8408}" type="datetimeFigureOut">
              <a:rPr kumimoji="1" lang="ja-JP" altLang="en-US" smtClean="0"/>
              <a:t>2026/4/1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90B4009-4E15-402E-850D-2809E91F5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6028E92-B25A-4847-894B-B522F852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39B2-6625-4DB8-B278-492086F9C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29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F54B27D-2D51-40C3-B011-C7F1A6303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5EC1629-30E4-4501-96C1-D7CC776A2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78BC3B-2517-4FA3-A531-06B57DED7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DD790-2183-465A-94CD-7FF467AD8408}" type="datetimeFigureOut">
              <a:rPr kumimoji="1" lang="ja-JP" altLang="en-US" smtClean="0"/>
              <a:t>2026/4/1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5F8F4E-2E9C-4237-ABCB-F7BD158A4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903F6A-5F5D-4412-BE99-AA8717147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F39B2-6625-4DB8-B278-492086F9C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52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rgbClr val="92D050"/>
            </a:gs>
            <a:gs pos="26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8" y="1585373"/>
            <a:ext cx="6782892" cy="4482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テキスト ボックス 16"/>
          <p:cNvSpPr txBox="1"/>
          <p:nvPr/>
        </p:nvSpPr>
        <p:spPr>
          <a:xfrm>
            <a:off x="289999" y="8289630"/>
            <a:ext cx="4333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お申し込みはコチラ☞</a:t>
            </a:r>
            <a:endParaRPr kumimoji="1"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55A65F0-F470-4FBF-91D1-294955D4A16C}"/>
              </a:ext>
            </a:extLst>
          </p:cNvPr>
          <p:cNvSpPr txBox="1"/>
          <p:nvPr/>
        </p:nvSpPr>
        <p:spPr>
          <a:xfrm>
            <a:off x="251911" y="8933160"/>
            <a:ext cx="4197988" cy="526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お問い合わせ：自衛隊福岡地方協力本部 募集課</a:t>
            </a:r>
            <a:endParaRPr kumimoji="1"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</a:t>
            </a:r>
            <a:r>
              <a:rPr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TEL 092-584-1881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kumimoji="1"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サブタイトル 2">
            <a:extLst>
              <a:ext uri="{FF2B5EF4-FFF2-40B4-BE49-F238E27FC236}">
                <a16:creationId xmlns:a16="http://schemas.microsoft.com/office/drawing/2014/main" id="{252B8643-391D-48C1-BEB4-45390321CCB7}"/>
              </a:ext>
            </a:extLst>
          </p:cNvPr>
          <p:cNvSpPr txBox="1">
            <a:spLocks/>
          </p:cNvSpPr>
          <p:nvPr/>
        </p:nvSpPr>
        <p:spPr>
          <a:xfrm rot="19321342">
            <a:off x="5826708" y="8906167"/>
            <a:ext cx="830017" cy="239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kumimoji="1"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kumimoji="1"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000" b="1" dirty="0">
                <a:ln w="6600">
                  <a:noFill/>
                  <a:prstDash val="solid"/>
                </a:ln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まってるピ</a:t>
            </a:r>
            <a:endParaRPr lang="en-US" altLang="ja-JP" sz="1000" b="1" dirty="0">
              <a:ln w="6600">
                <a:noFill/>
                <a:prstDash val="solid"/>
              </a:ln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" name="サブタイトル 2"/>
          <p:cNvSpPr txBox="1">
            <a:spLocks/>
          </p:cNvSpPr>
          <p:nvPr/>
        </p:nvSpPr>
        <p:spPr>
          <a:xfrm>
            <a:off x="2093693" y="5490806"/>
            <a:ext cx="5025591" cy="561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kumimoji="1"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kumimoji="1"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kumimoji="1"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kumimoji="1"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kumimoji="1"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kumimoji="1"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kumimoji="1"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kumimoji="1"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b="1" dirty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場所：陸上自衛隊 飯塚駐屯地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23C38FE-71D4-4130-94B3-E035D9CC7CA0}"/>
              </a:ext>
            </a:extLst>
          </p:cNvPr>
          <p:cNvSpPr txBox="1"/>
          <p:nvPr/>
        </p:nvSpPr>
        <p:spPr>
          <a:xfrm>
            <a:off x="781051" y="5990366"/>
            <a:ext cx="5429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endParaRPr kumimoji="1"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900"/>
              </a:lnSpc>
            </a:pPr>
            <a:r>
              <a:rPr kumimoji="1"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天候状況等の理由により中止となる場合がございます。</a:t>
            </a:r>
            <a:endParaRPr kumimoji="1"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900"/>
              </a:lnSpc>
            </a:pP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900"/>
              </a:lnSpc>
            </a:pPr>
            <a:endParaRPr kumimoji="1"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89999" y="266700"/>
            <a:ext cx="6339402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6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陸自ヘリコプター　　</a:t>
            </a:r>
            <a:endParaRPr lang="en-US" altLang="ja-JP" sz="6000" b="1" dirty="0">
              <a:ln w="13462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ja-JP" altLang="en-US" sz="6000" b="1" cap="none" spc="0" dirty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　　　　</a:t>
            </a:r>
            <a:r>
              <a:rPr lang="ja-JP" altLang="en-US" sz="6000" b="1" cap="none" spc="0" dirty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体験搭乗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5510" y="1236196"/>
            <a:ext cx="34615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６</a:t>
            </a:r>
            <a:r>
              <a:rPr lang="en-US" altLang="ja-JP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altLang="ja-JP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altLang="ja-JP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ja-JP" alt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土</a:t>
            </a:r>
            <a:r>
              <a:rPr lang="en-US" altLang="ja-JP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ja-JP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29487">
            <a:off x="5892029" y="9056070"/>
            <a:ext cx="1166301" cy="1120364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9050" y="2090765"/>
            <a:ext cx="3448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※</a:t>
            </a:r>
            <a:r>
              <a:rPr kumimoji="1"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予備日：</a:t>
            </a: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６</a:t>
            </a:r>
            <a:r>
              <a:rPr kumimoji="1"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／</a:t>
            </a:r>
            <a:r>
              <a:rPr kumimoji="1"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kumimoji="1"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kumimoji="1" lang="ja-JP" altLang="en-US" sz="20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</a:t>
            </a:r>
            <a:r>
              <a:rPr kumimoji="1"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35820" y="7603759"/>
            <a:ext cx="2680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高校生は学校を通してお申し込みください。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23C38FE-71D4-4130-94B3-E035D9CC7CA0}"/>
              </a:ext>
            </a:extLst>
          </p:cNvPr>
          <p:cNvSpPr txBox="1"/>
          <p:nvPr/>
        </p:nvSpPr>
        <p:spPr>
          <a:xfrm>
            <a:off x="333147" y="6567225"/>
            <a:ext cx="6243757" cy="7848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900"/>
              </a:lnSpc>
            </a:pPr>
            <a:endParaRPr lang="en-US" altLang="ja-JP" sz="1600" b="1" dirty="0">
              <a:solidFill>
                <a:srgbClr val="FF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900"/>
              </a:lnSpc>
            </a:pPr>
            <a:endParaRPr lang="en-US" altLang="ja-JP" sz="1600" b="1" dirty="0">
              <a:solidFill>
                <a:srgbClr val="FF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900"/>
              </a:lnSpc>
            </a:pPr>
            <a:r>
              <a:rPr lang="ja-JP" altLang="en-US" sz="1600" b="1" dirty="0">
                <a:solidFill>
                  <a:srgbClr val="FF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対象者：日本国籍を有する小学生以上３３歳未満の方</a:t>
            </a:r>
            <a:endParaRPr lang="en-US" altLang="ja-JP" sz="1600" b="1" dirty="0">
              <a:solidFill>
                <a:srgbClr val="FF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900"/>
              </a:lnSpc>
            </a:pPr>
            <a:endParaRPr lang="en-US" altLang="ja-JP" sz="1600" b="1" dirty="0">
              <a:solidFill>
                <a:srgbClr val="FF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900"/>
              </a:lnSpc>
            </a:pPr>
            <a:r>
              <a:rPr kumimoji="1" lang="ja-JP" altLang="en-US" sz="1600" b="1" dirty="0">
                <a:solidFill>
                  <a:srgbClr val="FF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（小学生の搭乗には保護者の同乗が必要です。）</a:t>
            </a:r>
            <a:endParaRPr kumimoji="1" lang="en-US" altLang="ja-JP" sz="1600" b="1" dirty="0">
              <a:solidFill>
                <a:srgbClr val="FF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900"/>
              </a:lnSpc>
            </a:pPr>
            <a:endParaRPr kumimoji="1" lang="en-US" altLang="ja-JP" sz="1600" b="1" dirty="0">
              <a:solidFill>
                <a:srgbClr val="FF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48344" y="7785144"/>
            <a:ext cx="2476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応募締切：４月１９日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4688C14-35A1-203F-6B05-DC0BAFC3C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763" y="8309982"/>
            <a:ext cx="1215811" cy="121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89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97</Words>
  <Application>Microsoft Office PowerPoint</Application>
  <PresentationFormat>A4 210 x 297 mm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郷原　誠</dc:creator>
  <cp:lastModifiedBy>菊地　絢子</cp:lastModifiedBy>
  <cp:revision>173</cp:revision>
  <cp:lastPrinted>2024-08-26T05:36:40Z</cp:lastPrinted>
  <dcterms:created xsi:type="dcterms:W3CDTF">2024-06-13T01:16:44Z</dcterms:created>
  <dcterms:modified xsi:type="dcterms:W3CDTF">2026-04-01T01:22:30Z</dcterms:modified>
</cp:coreProperties>
</file>